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5"/>
  </p:notesMasterIdLst>
  <p:sldIdLst>
    <p:sldId id="256" r:id="rId5"/>
    <p:sldId id="389" r:id="rId6"/>
    <p:sldId id="432" r:id="rId7"/>
    <p:sldId id="433" r:id="rId8"/>
    <p:sldId id="434" r:id="rId9"/>
    <p:sldId id="414" r:id="rId10"/>
    <p:sldId id="415" r:id="rId11"/>
    <p:sldId id="421" r:id="rId12"/>
    <p:sldId id="417" r:id="rId13"/>
    <p:sldId id="418" r:id="rId14"/>
    <p:sldId id="419" r:id="rId15"/>
    <p:sldId id="422" r:id="rId16"/>
    <p:sldId id="420" r:id="rId17"/>
    <p:sldId id="416" r:id="rId18"/>
    <p:sldId id="412" r:id="rId19"/>
    <p:sldId id="423" r:id="rId20"/>
    <p:sldId id="397" r:id="rId21"/>
    <p:sldId id="426" r:id="rId22"/>
    <p:sldId id="436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F63"/>
    <a:srgbClr val="1F4E79"/>
    <a:srgbClr val="717EBD"/>
    <a:srgbClr val="065081"/>
    <a:srgbClr val="4C7F94"/>
    <a:srgbClr val="99BDCB"/>
    <a:srgbClr val="C7DBE3"/>
    <a:srgbClr val="D2D6EA"/>
    <a:srgbClr val="8A94C8"/>
    <a:srgbClr val="AC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6699" autoAdjust="0"/>
  </p:normalViewPr>
  <p:slideViewPr>
    <p:cSldViewPr snapToGrid="0">
      <p:cViewPr varScale="1">
        <p:scale>
          <a:sx n="92" d="100"/>
          <a:sy n="92" d="100"/>
        </p:scale>
        <p:origin x="11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clouds.geant.org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s.geant.org/wp-content/uploads/2021/03/IaaS-Framework-Guide_V1-0.pdf" TargetMode="External"/><Relationship Id="rId2" Type="http://schemas.openxmlformats.org/officeDocument/2006/relationships/hyperlink" Target="https://clouds.geant.org/wp-content/uploads/2020/04/PQ-Fact-Sheet_Final.pdf" TargetMode="External"/><Relationship Id="rId1" Type="http://schemas.openxmlformats.org/officeDocument/2006/relationships/hyperlink" Target="https://clouds.geant.org/wp-content/uploads/2020/03/GEANT-Cloud-Strategy-Guide-for-Institutions.pdf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clouds.geant.org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s.geant.org/wp-content/uploads/2021/03/IaaS-Framework-Guide_V1-0.pdf" TargetMode="External"/><Relationship Id="rId2" Type="http://schemas.openxmlformats.org/officeDocument/2006/relationships/hyperlink" Target="https://clouds.geant.org/wp-content/uploads/2020/04/PQ-Fact-Sheet_Final.pdf" TargetMode="External"/><Relationship Id="rId1" Type="http://schemas.openxmlformats.org/officeDocument/2006/relationships/hyperlink" Target="https://clouds.geant.org/wp-content/uploads/2020/03/GEANT-Cloud-Strategy-Guide-for-Institution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AFEE8-4E5D-4854-8F8C-5ABB218AD2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5D99E9-07C0-4CD4-AAFE-2A0AD012B9A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/>
            <a:t>Establish and support the community of NREN Cloud Service Delivery Managers (CSDMs)​.</a:t>
          </a:r>
        </a:p>
      </dgm:t>
    </dgm:pt>
    <dgm:pt modelId="{5388C848-0541-4EDA-A6AE-4354F5500E51}" type="parTrans" cxnId="{25476946-3D91-4466-9B02-755EB7A6407E}">
      <dgm:prSet/>
      <dgm:spPr/>
      <dgm:t>
        <a:bodyPr/>
        <a:lstStyle/>
        <a:p>
          <a:endParaRPr lang="en-GB"/>
        </a:p>
      </dgm:t>
    </dgm:pt>
    <dgm:pt modelId="{4FA11DC2-65C0-428D-ADB4-CFED625EEFEF}" type="sibTrans" cxnId="{25476946-3D91-4466-9B02-755EB7A6407E}">
      <dgm:prSet/>
      <dgm:spPr/>
      <dgm:t>
        <a:bodyPr/>
        <a:lstStyle/>
        <a:p>
          <a:endParaRPr lang="en-GB"/>
        </a:p>
      </dgm:t>
    </dgm:pt>
    <dgm:pt modelId="{D94C7B26-4EAD-4278-97F3-D6C6035001E7}">
      <dgm:prSet/>
      <dgm:spPr>
        <a:solidFill>
          <a:srgbClr val="002060"/>
        </a:solidFill>
      </dgm:spPr>
      <dgm:t>
        <a:bodyPr/>
        <a:lstStyle/>
        <a:p>
          <a:r>
            <a:rPr lang="en-US"/>
            <a:t>Stimulate the cloud services adoption ​by the connected institutions and their end users.​</a:t>
          </a:r>
          <a:endParaRPr lang="en-GB"/>
        </a:p>
      </dgm:t>
    </dgm:pt>
    <dgm:pt modelId="{0D1F46FE-5727-49BE-8AB6-5ACD5048644C}" type="parTrans" cxnId="{D4211499-DE53-46B9-B236-ED04F65FD815}">
      <dgm:prSet/>
      <dgm:spPr/>
      <dgm:t>
        <a:bodyPr/>
        <a:lstStyle/>
        <a:p>
          <a:endParaRPr lang="en-GB"/>
        </a:p>
      </dgm:t>
    </dgm:pt>
    <dgm:pt modelId="{C6B47D17-BFAC-4BC8-A55E-1CD8B6E31297}" type="sibTrans" cxnId="{D4211499-DE53-46B9-B236-ED04F65FD815}">
      <dgm:prSet/>
      <dgm:spPr/>
      <dgm:t>
        <a:bodyPr/>
        <a:lstStyle/>
        <a:p>
          <a:endParaRPr lang="en-GB"/>
        </a:p>
      </dgm:t>
    </dgm:pt>
    <dgm:pt modelId="{EF32210F-0798-421A-95A9-B5A83AA70F8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/>
            <a:t>Facilitate outreach and cloud service usage. </a:t>
          </a:r>
        </a:p>
      </dgm:t>
    </dgm:pt>
    <dgm:pt modelId="{B76999BE-C8FE-412A-B45B-CA91D67CB178}" type="parTrans" cxnId="{CCA719D4-F2A6-4E88-803D-7C60CAB98470}">
      <dgm:prSet/>
      <dgm:spPr/>
      <dgm:t>
        <a:bodyPr/>
        <a:lstStyle/>
        <a:p>
          <a:endParaRPr lang="en-GB"/>
        </a:p>
      </dgm:t>
    </dgm:pt>
    <dgm:pt modelId="{1C83DC2D-7BE3-4BA8-A512-37FA541ACB80}" type="sibTrans" cxnId="{CCA719D4-F2A6-4E88-803D-7C60CAB98470}">
      <dgm:prSet/>
      <dgm:spPr/>
      <dgm:t>
        <a:bodyPr/>
        <a:lstStyle/>
        <a:p>
          <a:endParaRPr lang="en-GB"/>
        </a:p>
      </dgm:t>
    </dgm:pt>
    <dgm:pt modelId="{1B457D9B-5F54-4A13-B887-FC4760A589B8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Strengthen the NRENs’ national cloud service delivery capabilities, cloud​ competencies, and evolve the NREN cloud service usage skills</a:t>
          </a:r>
          <a:endParaRPr lang="en-GB" dirty="0"/>
        </a:p>
      </dgm:t>
    </dgm:pt>
    <dgm:pt modelId="{73449292-114A-46D5-9E23-E4C390FF114B}" type="parTrans" cxnId="{6C4F859D-68FF-442A-BDBC-D62E6B8E2662}">
      <dgm:prSet/>
      <dgm:spPr/>
      <dgm:t>
        <a:bodyPr/>
        <a:lstStyle/>
        <a:p>
          <a:endParaRPr lang="en-GB"/>
        </a:p>
      </dgm:t>
    </dgm:pt>
    <dgm:pt modelId="{4AB7F9F2-206A-476A-AF00-18B97BE9CC7E}" type="sibTrans" cxnId="{6C4F859D-68FF-442A-BDBC-D62E6B8E2662}">
      <dgm:prSet/>
      <dgm:spPr/>
      <dgm:t>
        <a:bodyPr/>
        <a:lstStyle/>
        <a:p>
          <a:endParaRPr lang="en-GB"/>
        </a:p>
      </dgm:t>
    </dgm:pt>
    <dgm:pt modelId="{49FDE7AF-03E4-4104-99F1-68AFB27CEA78}" type="pres">
      <dgm:prSet presAssocID="{628AFEE8-4E5D-4854-8F8C-5ABB218AD2E2}" presName="linear" presStyleCnt="0">
        <dgm:presLayoutVars>
          <dgm:animLvl val="lvl"/>
          <dgm:resizeHandles val="exact"/>
        </dgm:presLayoutVars>
      </dgm:prSet>
      <dgm:spPr/>
    </dgm:pt>
    <dgm:pt modelId="{F86B959A-8991-4214-84BF-AD5971D92A42}" type="pres">
      <dgm:prSet presAssocID="{C95D99E9-07C0-4CD4-AAFE-2A0AD012B9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A4A14C-DD2E-4AEF-A636-1A68C43F5DA9}" type="pres">
      <dgm:prSet presAssocID="{4FA11DC2-65C0-428D-ADB4-CFED625EEFEF}" presName="spacer" presStyleCnt="0"/>
      <dgm:spPr/>
    </dgm:pt>
    <dgm:pt modelId="{97C1771D-6F49-49D6-82E3-23A4E659ACDB}" type="pres">
      <dgm:prSet presAssocID="{D94C7B26-4EAD-4278-97F3-D6C6035001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AA2687-FD09-4683-AD5F-973FC99624D9}" type="pres">
      <dgm:prSet presAssocID="{C6B47D17-BFAC-4BC8-A55E-1CD8B6E31297}" presName="spacer" presStyleCnt="0"/>
      <dgm:spPr/>
    </dgm:pt>
    <dgm:pt modelId="{6CBA39E0-5DE0-4EFA-ADA7-46DEA8E22BBE}" type="pres">
      <dgm:prSet presAssocID="{EF32210F-0798-421A-95A9-B5A83AA70F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EA9192C-BDAF-4994-B7EC-8C0607B5EBF1}" type="pres">
      <dgm:prSet presAssocID="{1C83DC2D-7BE3-4BA8-A512-37FA541ACB80}" presName="spacer" presStyleCnt="0"/>
      <dgm:spPr/>
    </dgm:pt>
    <dgm:pt modelId="{4C6FA3FA-ED69-4342-9FFD-A6C32C9658B0}" type="pres">
      <dgm:prSet presAssocID="{1B457D9B-5F54-4A13-B887-FC4760A589B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476946-3D91-4466-9B02-755EB7A6407E}" srcId="{628AFEE8-4E5D-4854-8F8C-5ABB218AD2E2}" destId="{C95D99E9-07C0-4CD4-AAFE-2A0AD012B9A6}" srcOrd="0" destOrd="0" parTransId="{5388C848-0541-4EDA-A6AE-4354F5500E51}" sibTransId="{4FA11DC2-65C0-428D-ADB4-CFED625EEFEF}"/>
    <dgm:cxn modelId="{1E299E54-ECE8-4660-ABC6-3854BFD8C1A9}" type="presOf" srcId="{1B457D9B-5F54-4A13-B887-FC4760A589B8}" destId="{4C6FA3FA-ED69-4342-9FFD-A6C32C9658B0}" srcOrd="0" destOrd="0" presId="urn:microsoft.com/office/officeart/2005/8/layout/vList2"/>
    <dgm:cxn modelId="{C8BD6785-8C15-4F84-91B7-993F3B0D62DB}" type="presOf" srcId="{EF32210F-0798-421A-95A9-B5A83AA70F81}" destId="{6CBA39E0-5DE0-4EFA-ADA7-46DEA8E22BBE}" srcOrd="0" destOrd="0" presId="urn:microsoft.com/office/officeart/2005/8/layout/vList2"/>
    <dgm:cxn modelId="{D4211499-DE53-46B9-B236-ED04F65FD815}" srcId="{628AFEE8-4E5D-4854-8F8C-5ABB218AD2E2}" destId="{D94C7B26-4EAD-4278-97F3-D6C6035001E7}" srcOrd="1" destOrd="0" parTransId="{0D1F46FE-5727-49BE-8AB6-5ACD5048644C}" sibTransId="{C6B47D17-BFAC-4BC8-A55E-1CD8B6E31297}"/>
    <dgm:cxn modelId="{6C4F859D-68FF-442A-BDBC-D62E6B8E2662}" srcId="{628AFEE8-4E5D-4854-8F8C-5ABB218AD2E2}" destId="{1B457D9B-5F54-4A13-B887-FC4760A589B8}" srcOrd="3" destOrd="0" parTransId="{73449292-114A-46D5-9E23-E4C390FF114B}" sibTransId="{4AB7F9F2-206A-476A-AF00-18B97BE9CC7E}"/>
    <dgm:cxn modelId="{5E4C70B2-022E-41A2-B50A-A691EBBF00D9}" type="presOf" srcId="{C95D99E9-07C0-4CD4-AAFE-2A0AD012B9A6}" destId="{F86B959A-8991-4214-84BF-AD5971D92A42}" srcOrd="0" destOrd="0" presId="urn:microsoft.com/office/officeart/2005/8/layout/vList2"/>
    <dgm:cxn modelId="{CCA719D4-F2A6-4E88-803D-7C60CAB98470}" srcId="{628AFEE8-4E5D-4854-8F8C-5ABB218AD2E2}" destId="{EF32210F-0798-421A-95A9-B5A83AA70F81}" srcOrd="2" destOrd="0" parTransId="{B76999BE-C8FE-412A-B45B-CA91D67CB178}" sibTransId="{1C83DC2D-7BE3-4BA8-A512-37FA541ACB80}"/>
    <dgm:cxn modelId="{1B6A18D9-07B4-4ED9-B209-39C6FF13ACCC}" type="presOf" srcId="{628AFEE8-4E5D-4854-8F8C-5ABB218AD2E2}" destId="{49FDE7AF-03E4-4104-99F1-68AFB27CEA78}" srcOrd="0" destOrd="0" presId="urn:microsoft.com/office/officeart/2005/8/layout/vList2"/>
    <dgm:cxn modelId="{4778A8FC-CC32-4CC0-AFB4-CDBD1FF1EFE8}" type="presOf" srcId="{D94C7B26-4EAD-4278-97F3-D6C6035001E7}" destId="{97C1771D-6F49-49D6-82E3-23A4E659ACDB}" srcOrd="0" destOrd="0" presId="urn:microsoft.com/office/officeart/2005/8/layout/vList2"/>
    <dgm:cxn modelId="{069863E2-32CD-4435-A7B7-D518F103DA8B}" type="presParOf" srcId="{49FDE7AF-03E4-4104-99F1-68AFB27CEA78}" destId="{F86B959A-8991-4214-84BF-AD5971D92A42}" srcOrd="0" destOrd="0" presId="urn:microsoft.com/office/officeart/2005/8/layout/vList2"/>
    <dgm:cxn modelId="{3BB981AA-6ACF-45D1-8C6A-EDD2B6271E7F}" type="presParOf" srcId="{49FDE7AF-03E4-4104-99F1-68AFB27CEA78}" destId="{07A4A14C-DD2E-4AEF-A636-1A68C43F5DA9}" srcOrd="1" destOrd="0" presId="urn:microsoft.com/office/officeart/2005/8/layout/vList2"/>
    <dgm:cxn modelId="{8D962EAD-A0F7-4A6B-93D5-31F80D2DFDD5}" type="presParOf" srcId="{49FDE7AF-03E4-4104-99F1-68AFB27CEA78}" destId="{97C1771D-6F49-49D6-82E3-23A4E659ACDB}" srcOrd="2" destOrd="0" presId="urn:microsoft.com/office/officeart/2005/8/layout/vList2"/>
    <dgm:cxn modelId="{45992ADD-AC07-423F-8AF1-762AB2C7E8ED}" type="presParOf" srcId="{49FDE7AF-03E4-4104-99F1-68AFB27CEA78}" destId="{80AA2687-FD09-4683-AD5F-973FC99624D9}" srcOrd="3" destOrd="0" presId="urn:microsoft.com/office/officeart/2005/8/layout/vList2"/>
    <dgm:cxn modelId="{507F9159-9CB4-4520-B728-F0469897B633}" type="presParOf" srcId="{49FDE7AF-03E4-4104-99F1-68AFB27CEA78}" destId="{6CBA39E0-5DE0-4EFA-ADA7-46DEA8E22BBE}" srcOrd="4" destOrd="0" presId="urn:microsoft.com/office/officeart/2005/8/layout/vList2"/>
    <dgm:cxn modelId="{4B7BD5BD-5C02-4EEA-9AE6-1D08DE84369E}" type="presParOf" srcId="{49FDE7AF-03E4-4104-99F1-68AFB27CEA78}" destId="{FEA9192C-BDAF-4994-B7EC-8C0607B5EBF1}" srcOrd="5" destOrd="0" presId="urn:microsoft.com/office/officeart/2005/8/layout/vList2"/>
    <dgm:cxn modelId="{3FD69075-DD19-4497-A05E-8FBE335DA88B}" type="presParOf" srcId="{49FDE7AF-03E4-4104-99F1-68AFB27CEA78}" destId="{4C6FA3FA-ED69-4342-9FFD-A6C32C9658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0FD593-E244-475B-B5E0-8761AE958C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8DF9BE-405E-4A42-A741-622850009DB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/>
            <a:t>IaaS+ Framework questions collected for NRENs, Cloud Helpdesk and institutions</a:t>
          </a:r>
        </a:p>
      </dgm:t>
    </dgm:pt>
    <dgm:pt modelId="{30F15A74-97DC-49ED-8E70-7469B03BD897}" type="parTrans" cxnId="{C8944456-95EE-4EC8-810E-670DD654162E}">
      <dgm:prSet/>
      <dgm:spPr/>
      <dgm:t>
        <a:bodyPr/>
        <a:lstStyle/>
        <a:p>
          <a:endParaRPr lang="en-GB"/>
        </a:p>
      </dgm:t>
    </dgm:pt>
    <dgm:pt modelId="{92102DC9-49A2-4170-9BE3-EE96AF58697C}" type="sibTrans" cxnId="{C8944456-95EE-4EC8-810E-670DD654162E}">
      <dgm:prSet/>
      <dgm:spPr/>
      <dgm:t>
        <a:bodyPr/>
        <a:lstStyle/>
        <a:p>
          <a:endParaRPr lang="en-GB"/>
        </a:p>
      </dgm:t>
    </dgm:pt>
    <dgm:pt modelId="{D84F100F-4452-4E64-BC0B-BD349196B727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/>
            <a:t>Knowledge base to support the community</a:t>
          </a:r>
        </a:p>
      </dgm:t>
    </dgm:pt>
    <dgm:pt modelId="{951D9508-CB5D-4510-8473-22387ABB6D45}" type="parTrans" cxnId="{38D79299-8187-4C6B-9AD8-D1617B0BB821}">
      <dgm:prSet/>
      <dgm:spPr/>
      <dgm:t>
        <a:bodyPr/>
        <a:lstStyle/>
        <a:p>
          <a:endParaRPr lang="en-GB"/>
        </a:p>
      </dgm:t>
    </dgm:pt>
    <dgm:pt modelId="{197C5F1C-9DEA-483D-B7D8-1A5EAB8F1F03}" type="sibTrans" cxnId="{38D79299-8187-4C6B-9AD8-D1617B0BB821}">
      <dgm:prSet/>
      <dgm:spPr/>
      <dgm:t>
        <a:bodyPr/>
        <a:lstStyle/>
        <a:p>
          <a:endParaRPr lang="en-GB"/>
        </a:p>
      </dgm:t>
    </dgm:pt>
    <dgm:pt modelId="{7FA1DB3A-B38F-40D1-8BDB-8841B50BE2D9}">
      <dgm:prSet/>
      <dgm:spPr>
        <a:solidFill>
          <a:srgbClr val="7030A0"/>
        </a:solidFill>
      </dgm:spPr>
      <dgm:t>
        <a:bodyPr/>
        <a:lstStyle/>
        <a:p>
          <a:r>
            <a:rPr lang="en-US"/>
            <a:t>B</a:t>
          </a:r>
          <a:r>
            <a:rPr lang="en-GB"/>
            <a:t>asis for the IaaS+ Framework chatbot</a:t>
          </a:r>
        </a:p>
      </dgm:t>
    </dgm:pt>
    <dgm:pt modelId="{34941DCF-B578-4A90-95EC-3FC0CDD396F0}" type="parTrans" cxnId="{87E3B595-F272-44AA-8D07-D8E8284AAA03}">
      <dgm:prSet/>
      <dgm:spPr/>
      <dgm:t>
        <a:bodyPr/>
        <a:lstStyle/>
        <a:p>
          <a:endParaRPr lang="en-GB"/>
        </a:p>
      </dgm:t>
    </dgm:pt>
    <dgm:pt modelId="{BA78EF82-0D88-4CC4-9B0D-ACF68FEB5C51}" type="sibTrans" cxnId="{87E3B595-F272-44AA-8D07-D8E8284AAA03}">
      <dgm:prSet/>
      <dgm:spPr/>
      <dgm:t>
        <a:bodyPr/>
        <a:lstStyle/>
        <a:p>
          <a:endParaRPr lang="en-GB"/>
        </a:p>
      </dgm:t>
    </dgm:pt>
    <dgm:pt modelId="{A9AF6731-C677-413C-BC54-6D1906CACF0D}" type="pres">
      <dgm:prSet presAssocID="{1B0FD593-E244-475B-B5E0-8761AE958C09}" presName="linear" presStyleCnt="0">
        <dgm:presLayoutVars>
          <dgm:animLvl val="lvl"/>
          <dgm:resizeHandles val="exact"/>
        </dgm:presLayoutVars>
      </dgm:prSet>
      <dgm:spPr/>
    </dgm:pt>
    <dgm:pt modelId="{D777B290-4EFA-44A4-B996-8D87354F2D6A}" type="pres">
      <dgm:prSet presAssocID="{938DF9BE-405E-4A42-A741-622850009D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AD220C-333C-4866-A069-7DF855E3A4C5}" type="pres">
      <dgm:prSet presAssocID="{92102DC9-49A2-4170-9BE3-EE96AF58697C}" presName="spacer" presStyleCnt="0"/>
      <dgm:spPr/>
    </dgm:pt>
    <dgm:pt modelId="{792ED016-F819-4E5A-8008-FDAB2D708962}" type="pres">
      <dgm:prSet presAssocID="{D84F100F-4452-4E64-BC0B-BD349196B7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3B454C-B502-4693-9578-FB8486CA88ED}" type="pres">
      <dgm:prSet presAssocID="{197C5F1C-9DEA-483D-B7D8-1A5EAB8F1F03}" presName="spacer" presStyleCnt="0"/>
      <dgm:spPr/>
    </dgm:pt>
    <dgm:pt modelId="{7698F875-3791-409B-8AB0-E826DC4B6135}" type="pres">
      <dgm:prSet presAssocID="{7FA1DB3A-B38F-40D1-8BDB-8841B50BE2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272C05-240D-4A11-A56F-1170CBB6E496}" type="presOf" srcId="{938DF9BE-405E-4A42-A741-622850009DBD}" destId="{D777B290-4EFA-44A4-B996-8D87354F2D6A}" srcOrd="0" destOrd="0" presId="urn:microsoft.com/office/officeart/2005/8/layout/vList2"/>
    <dgm:cxn modelId="{BA91E541-32F2-4072-887A-0C1685D60A62}" type="presOf" srcId="{D84F100F-4452-4E64-BC0B-BD349196B727}" destId="{792ED016-F819-4E5A-8008-FDAB2D708962}" srcOrd="0" destOrd="0" presId="urn:microsoft.com/office/officeart/2005/8/layout/vList2"/>
    <dgm:cxn modelId="{C8944456-95EE-4EC8-810E-670DD654162E}" srcId="{1B0FD593-E244-475B-B5E0-8761AE958C09}" destId="{938DF9BE-405E-4A42-A741-622850009DBD}" srcOrd="0" destOrd="0" parTransId="{30F15A74-97DC-49ED-8E70-7469B03BD897}" sibTransId="{92102DC9-49A2-4170-9BE3-EE96AF58697C}"/>
    <dgm:cxn modelId="{1389CE56-4334-4EF8-BC8A-B0B44882F63A}" type="presOf" srcId="{7FA1DB3A-B38F-40D1-8BDB-8841B50BE2D9}" destId="{7698F875-3791-409B-8AB0-E826DC4B6135}" srcOrd="0" destOrd="0" presId="urn:microsoft.com/office/officeart/2005/8/layout/vList2"/>
    <dgm:cxn modelId="{87E3B595-F272-44AA-8D07-D8E8284AAA03}" srcId="{1B0FD593-E244-475B-B5E0-8761AE958C09}" destId="{7FA1DB3A-B38F-40D1-8BDB-8841B50BE2D9}" srcOrd="2" destOrd="0" parTransId="{34941DCF-B578-4A90-95EC-3FC0CDD396F0}" sibTransId="{BA78EF82-0D88-4CC4-9B0D-ACF68FEB5C51}"/>
    <dgm:cxn modelId="{38D79299-8187-4C6B-9AD8-D1617B0BB821}" srcId="{1B0FD593-E244-475B-B5E0-8761AE958C09}" destId="{D84F100F-4452-4E64-BC0B-BD349196B727}" srcOrd="1" destOrd="0" parTransId="{951D9508-CB5D-4510-8473-22387ABB6D45}" sibTransId="{197C5F1C-9DEA-483D-B7D8-1A5EAB8F1F03}"/>
    <dgm:cxn modelId="{791314BA-30D3-4712-93F2-34E9E174FF5C}" type="presOf" srcId="{1B0FD593-E244-475B-B5E0-8761AE958C09}" destId="{A9AF6731-C677-413C-BC54-6D1906CACF0D}" srcOrd="0" destOrd="0" presId="urn:microsoft.com/office/officeart/2005/8/layout/vList2"/>
    <dgm:cxn modelId="{1E305A6A-BFA4-4AE4-9865-171A1575ADCA}" type="presParOf" srcId="{A9AF6731-C677-413C-BC54-6D1906CACF0D}" destId="{D777B290-4EFA-44A4-B996-8D87354F2D6A}" srcOrd="0" destOrd="0" presId="urn:microsoft.com/office/officeart/2005/8/layout/vList2"/>
    <dgm:cxn modelId="{76F4A80E-D2CB-4DAA-9CA0-3BD3EC858FFB}" type="presParOf" srcId="{A9AF6731-C677-413C-BC54-6D1906CACF0D}" destId="{C6AD220C-333C-4866-A069-7DF855E3A4C5}" srcOrd="1" destOrd="0" presId="urn:microsoft.com/office/officeart/2005/8/layout/vList2"/>
    <dgm:cxn modelId="{E3B5606A-4ECB-467A-BD5B-739B4AAA0A37}" type="presParOf" srcId="{A9AF6731-C677-413C-BC54-6D1906CACF0D}" destId="{792ED016-F819-4E5A-8008-FDAB2D708962}" srcOrd="2" destOrd="0" presId="urn:microsoft.com/office/officeart/2005/8/layout/vList2"/>
    <dgm:cxn modelId="{0F8E9C33-E379-4200-A9F8-DDCDD7511C58}" type="presParOf" srcId="{A9AF6731-C677-413C-BC54-6D1906CACF0D}" destId="{813B454C-B502-4693-9578-FB8486CA88ED}" srcOrd="3" destOrd="0" presId="urn:microsoft.com/office/officeart/2005/8/layout/vList2"/>
    <dgm:cxn modelId="{4BDDDB8D-F429-45F8-A159-FBF7332D4169}" type="presParOf" srcId="{A9AF6731-C677-413C-BC54-6D1906CACF0D}" destId="{7698F875-3791-409B-8AB0-E826DC4B61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CE93A5-4922-43D9-888B-192E2D82EB72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0AB8D5-BBF6-498E-82FE-44E090DE20B4}">
      <dgm:prSet/>
      <dgm:spPr>
        <a:solidFill>
          <a:srgbClr val="00B050"/>
        </a:solidFill>
      </dgm:spPr>
      <dgm:t>
        <a:bodyPr/>
        <a:lstStyle/>
        <a:p>
          <a:r>
            <a:rPr lang="en-GB" dirty="0"/>
            <a:t>Online &amp; face-to-face meetings and events</a:t>
          </a:r>
        </a:p>
      </dgm:t>
    </dgm:pt>
    <dgm:pt modelId="{6E07E16C-DBF0-470F-83D7-6FDA1E8C4590}" type="parTrans" cxnId="{B5382A1B-A487-4B48-9755-452A4086EB67}">
      <dgm:prSet/>
      <dgm:spPr/>
      <dgm:t>
        <a:bodyPr/>
        <a:lstStyle/>
        <a:p>
          <a:endParaRPr lang="en-GB"/>
        </a:p>
      </dgm:t>
    </dgm:pt>
    <dgm:pt modelId="{0E59C3F8-BA2A-4CA6-A093-99BE683B8173}" type="sibTrans" cxnId="{B5382A1B-A487-4B48-9755-452A4086EB67}">
      <dgm:prSet/>
      <dgm:spPr/>
      <dgm:t>
        <a:bodyPr/>
        <a:lstStyle/>
        <a:p>
          <a:endParaRPr lang="en-GB"/>
        </a:p>
      </dgm:t>
    </dgm:pt>
    <dgm:pt modelId="{0D00A092-41F3-4593-B76B-EBEA30D5704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Pan-European cloud workshops &amp; training​s</a:t>
          </a:r>
        </a:p>
      </dgm:t>
    </dgm:pt>
    <dgm:pt modelId="{6561FC4E-40AA-4622-90ED-F995EAF00307}" type="parTrans" cxnId="{C460AC1D-B145-4F06-9340-5663FAFD593A}">
      <dgm:prSet/>
      <dgm:spPr/>
      <dgm:t>
        <a:bodyPr/>
        <a:lstStyle/>
        <a:p>
          <a:endParaRPr lang="en-GB"/>
        </a:p>
      </dgm:t>
    </dgm:pt>
    <dgm:pt modelId="{AD7C263F-52D8-4B89-B8F2-B904D729EF9E}" type="sibTrans" cxnId="{C460AC1D-B145-4F06-9340-5663FAFD593A}">
      <dgm:prSet/>
      <dgm:spPr/>
      <dgm:t>
        <a:bodyPr/>
        <a:lstStyle/>
        <a:p>
          <a:endParaRPr lang="en-GB"/>
        </a:p>
      </dgm:t>
    </dgm:pt>
    <dgm:pt modelId="{C8DC4191-2C7E-4B7D-B325-2AF49E25367F}" type="pres">
      <dgm:prSet presAssocID="{BDCE93A5-4922-43D9-888B-192E2D82EB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A2EA95-7FFC-4428-B99C-6133FDCEF4CD}" type="pres">
      <dgm:prSet presAssocID="{CD0AB8D5-BBF6-498E-82FE-44E090DE20B4}" presName="vertOne" presStyleCnt="0"/>
      <dgm:spPr/>
    </dgm:pt>
    <dgm:pt modelId="{B5394832-D728-420D-9498-43939E4AD433}" type="pres">
      <dgm:prSet presAssocID="{CD0AB8D5-BBF6-498E-82FE-44E090DE20B4}" presName="txOne" presStyleLbl="node0" presStyleIdx="0" presStyleCnt="2" custLinFactNeighborY="1258">
        <dgm:presLayoutVars>
          <dgm:chPref val="3"/>
        </dgm:presLayoutVars>
      </dgm:prSet>
      <dgm:spPr/>
    </dgm:pt>
    <dgm:pt modelId="{19A6777E-B3E2-4D48-AA16-D15424C81B5D}" type="pres">
      <dgm:prSet presAssocID="{CD0AB8D5-BBF6-498E-82FE-44E090DE20B4}" presName="horzOne" presStyleCnt="0"/>
      <dgm:spPr/>
    </dgm:pt>
    <dgm:pt modelId="{7D7F9D14-F16D-4704-8026-4CBF8E9A7816}" type="pres">
      <dgm:prSet presAssocID="{0E59C3F8-BA2A-4CA6-A093-99BE683B8173}" presName="sibSpaceOne" presStyleCnt="0"/>
      <dgm:spPr/>
    </dgm:pt>
    <dgm:pt modelId="{B830AC84-E7D8-4D85-A0C1-9A2604EB7D7D}" type="pres">
      <dgm:prSet presAssocID="{0D00A092-41F3-4593-B76B-EBEA30D5704C}" presName="vertOne" presStyleCnt="0"/>
      <dgm:spPr/>
    </dgm:pt>
    <dgm:pt modelId="{36D3D5F2-C234-4A08-ACC5-0093C61195BF}" type="pres">
      <dgm:prSet presAssocID="{0D00A092-41F3-4593-B76B-EBEA30D5704C}" presName="txOne" presStyleLbl="node0" presStyleIdx="1" presStyleCnt="2">
        <dgm:presLayoutVars>
          <dgm:chPref val="3"/>
        </dgm:presLayoutVars>
      </dgm:prSet>
      <dgm:spPr/>
    </dgm:pt>
    <dgm:pt modelId="{C941C466-593A-4BD6-B253-9F2EFDD874D6}" type="pres">
      <dgm:prSet presAssocID="{0D00A092-41F3-4593-B76B-EBEA30D5704C}" presName="horzOne" presStyleCnt="0"/>
      <dgm:spPr/>
    </dgm:pt>
  </dgm:ptLst>
  <dgm:cxnLst>
    <dgm:cxn modelId="{B5382A1B-A487-4B48-9755-452A4086EB67}" srcId="{BDCE93A5-4922-43D9-888B-192E2D82EB72}" destId="{CD0AB8D5-BBF6-498E-82FE-44E090DE20B4}" srcOrd="0" destOrd="0" parTransId="{6E07E16C-DBF0-470F-83D7-6FDA1E8C4590}" sibTransId="{0E59C3F8-BA2A-4CA6-A093-99BE683B8173}"/>
    <dgm:cxn modelId="{C460AC1D-B145-4F06-9340-5663FAFD593A}" srcId="{BDCE93A5-4922-43D9-888B-192E2D82EB72}" destId="{0D00A092-41F3-4593-B76B-EBEA30D5704C}" srcOrd="1" destOrd="0" parTransId="{6561FC4E-40AA-4622-90ED-F995EAF00307}" sibTransId="{AD7C263F-52D8-4B89-B8F2-B904D729EF9E}"/>
    <dgm:cxn modelId="{E8317694-A598-40BF-BAA3-3D3F77F7BD0A}" type="presOf" srcId="{0D00A092-41F3-4593-B76B-EBEA30D5704C}" destId="{36D3D5F2-C234-4A08-ACC5-0093C61195BF}" srcOrd="0" destOrd="0" presId="urn:microsoft.com/office/officeart/2005/8/layout/architecture"/>
    <dgm:cxn modelId="{2108509E-F9E5-4CC2-A9DB-64AF80200F65}" type="presOf" srcId="{CD0AB8D5-BBF6-498E-82FE-44E090DE20B4}" destId="{B5394832-D728-420D-9498-43939E4AD433}" srcOrd="0" destOrd="0" presId="urn:microsoft.com/office/officeart/2005/8/layout/architecture"/>
    <dgm:cxn modelId="{94396CDA-986E-431E-9617-9360A860C418}" type="presOf" srcId="{BDCE93A5-4922-43D9-888B-192E2D82EB72}" destId="{C8DC4191-2C7E-4B7D-B325-2AF49E25367F}" srcOrd="0" destOrd="0" presId="urn:microsoft.com/office/officeart/2005/8/layout/architecture"/>
    <dgm:cxn modelId="{8530FA60-28A1-452B-A33B-7F202C3D09C8}" type="presParOf" srcId="{C8DC4191-2C7E-4B7D-B325-2AF49E25367F}" destId="{05A2EA95-7FFC-4428-B99C-6133FDCEF4CD}" srcOrd="0" destOrd="0" presId="urn:microsoft.com/office/officeart/2005/8/layout/architecture"/>
    <dgm:cxn modelId="{DFAA7AEF-D039-4662-B67C-0AC40650A09F}" type="presParOf" srcId="{05A2EA95-7FFC-4428-B99C-6133FDCEF4CD}" destId="{B5394832-D728-420D-9498-43939E4AD433}" srcOrd="0" destOrd="0" presId="urn:microsoft.com/office/officeart/2005/8/layout/architecture"/>
    <dgm:cxn modelId="{35C6A17E-0BC3-4D74-B5BC-656C7F46CBAB}" type="presParOf" srcId="{05A2EA95-7FFC-4428-B99C-6133FDCEF4CD}" destId="{19A6777E-B3E2-4D48-AA16-D15424C81B5D}" srcOrd="1" destOrd="0" presId="urn:microsoft.com/office/officeart/2005/8/layout/architecture"/>
    <dgm:cxn modelId="{3B21718A-54CB-454C-BDFD-6B5AC86E5C92}" type="presParOf" srcId="{C8DC4191-2C7E-4B7D-B325-2AF49E25367F}" destId="{7D7F9D14-F16D-4704-8026-4CBF8E9A7816}" srcOrd="1" destOrd="0" presId="urn:microsoft.com/office/officeart/2005/8/layout/architecture"/>
    <dgm:cxn modelId="{77342AD1-D114-46EB-9034-1FE871CF11EE}" type="presParOf" srcId="{C8DC4191-2C7E-4B7D-B325-2AF49E25367F}" destId="{B830AC84-E7D8-4D85-A0C1-9A2604EB7D7D}" srcOrd="2" destOrd="0" presId="urn:microsoft.com/office/officeart/2005/8/layout/architecture"/>
    <dgm:cxn modelId="{1FBD06C7-A014-47A5-A9EC-7B8941F555E3}" type="presParOf" srcId="{B830AC84-E7D8-4D85-A0C1-9A2604EB7D7D}" destId="{36D3D5F2-C234-4A08-ACC5-0093C61195BF}" srcOrd="0" destOrd="0" presId="urn:microsoft.com/office/officeart/2005/8/layout/architecture"/>
    <dgm:cxn modelId="{DD33C275-563A-4059-BAA9-BC9396B38DD1}" type="presParOf" srcId="{B830AC84-E7D8-4D85-A0C1-9A2604EB7D7D}" destId="{C941C466-593A-4BD6-B253-9F2EFDD874D6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4F473A-BF5A-4159-99CE-573410292A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3466E6-C1D7-4D02-9928-13A58814477A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GB" sz="2000" dirty="0"/>
            <a:t>Bi-weekly forums for NREN CSDMs</a:t>
          </a:r>
        </a:p>
      </dgm:t>
    </dgm:pt>
    <dgm:pt modelId="{51995C92-3E50-4E3F-BE70-E4E4933A8A7F}" type="parTrans" cxnId="{D1182299-36AF-4179-BDCD-60C6E6130E99}">
      <dgm:prSet/>
      <dgm:spPr/>
      <dgm:t>
        <a:bodyPr/>
        <a:lstStyle/>
        <a:p>
          <a:endParaRPr lang="en-GB"/>
        </a:p>
      </dgm:t>
    </dgm:pt>
    <dgm:pt modelId="{B924B602-06F0-47EE-B567-31B47435316F}" type="sibTrans" cxnId="{D1182299-36AF-4179-BDCD-60C6E6130E99}">
      <dgm:prSet/>
      <dgm:spPr/>
      <dgm:t>
        <a:bodyPr/>
        <a:lstStyle/>
        <a:p>
          <a:endParaRPr lang="en-GB"/>
        </a:p>
      </dgm:t>
    </dgm:pt>
    <dgm:pt modelId="{B2F236EF-7976-43BB-B9F6-D382D2D5786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dirty="0"/>
            <a:t>40 participants as average at the Forums</a:t>
          </a:r>
        </a:p>
      </dgm:t>
    </dgm:pt>
    <dgm:pt modelId="{3E8DCB83-E579-4F03-9B51-A48024D45772}" type="parTrans" cxnId="{905DEFBC-02FE-4E36-B5D0-996783879F0D}">
      <dgm:prSet/>
      <dgm:spPr/>
      <dgm:t>
        <a:bodyPr/>
        <a:lstStyle/>
        <a:p>
          <a:endParaRPr lang="en-GB"/>
        </a:p>
      </dgm:t>
    </dgm:pt>
    <dgm:pt modelId="{0B229B29-904D-496C-BF10-4459EB200850}" type="sibTrans" cxnId="{905DEFBC-02FE-4E36-B5D0-996783879F0D}">
      <dgm:prSet/>
      <dgm:spPr/>
      <dgm:t>
        <a:bodyPr/>
        <a:lstStyle/>
        <a:p>
          <a:endParaRPr lang="en-GB"/>
        </a:p>
      </dgm:t>
    </dgm:pt>
    <dgm:pt modelId="{03C92ACC-8D77-4038-955A-F2C6F92EEC5A}">
      <dgm:prSet custT="1"/>
      <dgm:spPr>
        <a:solidFill>
          <a:srgbClr val="1F4E79"/>
        </a:solidFill>
      </dgm:spPr>
      <dgm:t>
        <a:bodyPr/>
        <a:lstStyle/>
        <a:p>
          <a:r>
            <a:rPr lang="en-GB" sz="2000" dirty="0"/>
            <a:t>Discussing technologies, framework, news in community, scaling up problems, etc</a:t>
          </a:r>
        </a:p>
      </dgm:t>
    </dgm:pt>
    <dgm:pt modelId="{2D8EA43D-4A79-4648-8B2A-17C64EDB1854}" type="parTrans" cxnId="{38370DC1-6256-4CBA-8E15-C80AD9421439}">
      <dgm:prSet/>
      <dgm:spPr/>
      <dgm:t>
        <a:bodyPr/>
        <a:lstStyle/>
        <a:p>
          <a:endParaRPr lang="en-GB"/>
        </a:p>
      </dgm:t>
    </dgm:pt>
    <dgm:pt modelId="{6683BFE5-99C7-419C-A34E-D3B8D5F925C1}" type="sibTrans" cxnId="{38370DC1-6256-4CBA-8E15-C80AD9421439}">
      <dgm:prSet/>
      <dgm:spPr/>
      <dgm:t>
        <a:bodyPr/>
        <a:lstStyle/>
        <a:p>
          <a:endParaRPr lang="en-GB"/>
        </a:p>
      </dgm:t>
    </dgm:pt>
    <dgm:pt modelId="{FA515E0B-61C2-4CAA-B218-D7F2BC5F76FB}">
      <dgm:prSet custT="1"/>
      <dgm:spPr>
        <a:solidFill>
          <a:srgbClr val="7030A0"/>
        </a:solidFill>
      </dgm:spPr>
      <dgm:t>
        <a:bodyPr/>
        <a:lstStyle/>
        <a:p>
          <a:r>
            <a:rPr lang="en-GB" sz="2000" b="1" dirty="0"/>
            <a:t>Next Forum topic:</a:t>
          </a:r>
        </a:p>
        <a:p>
          <a:r>
            <a:rPr lang="en-GB" sz="2000" b="1" dirty="0"/>
            <a:t>GDPR and </a:t>
          </a:r>
          <a:r>
            <a:rPr lang="en-GB" sz="2000" b="1" dirty="0" err="1"/>
            <a:t>Shrems</a:t>
          </a:r>
          <a:r>
            <a:rPr lang="en-GB" sz="2000" b="1" dirty="0"/>
            <a:t> II</a:t>
          </a:r>
          <a:endParaRPr lang="en-GB" sz="2000" dirty="0"/>
        </a:p>
      </dgm:t>
    </dgm:pt>
    <dgm:pt modelId="{AA94EC92-776B-41A6-B536-CDEC56CE14C4}" type="parTrans" cxnId="{371C453C-A467-495A-8D2E-8C882C5A79EE}">
      <dgm:prSet/>
      <dgm:spPr/>
      <dgm:t>
        <a:bodyPr/>
        <a:lstStyle/>
        <a:p>
          <a:endParaRPr lang="en-GB"/>
        </a:p>
      </dgm:t>
    </dgm:pt>
    <dgm:pt modelId="{A14C75A4-8C4D-4A9B-8F58-EE5EBC81E0CF}" type="sibTrans" cxnId="{371C453C-A467-495A-8D2E-8C882C5A79EE}">
      <dgm:prSet/>
      <dgm:spPr/>
      <dgm:t>
        <a:bodyPr/>
        <a:lstStyle/>
        <a:p>
          <a:endParaRPr lang="en-GB"/>
        </a:p>
      </dgm:t>
    </dgm:pt>
    <dgm:pt modelId="{12AFC592-9E3B-4A5B-BF9E-A57B3B4CA20E}">
      <dgm:prSet custT="1"/>
      <dgm:spPr/>
      <dgm:t>
        <a:bodyPr/>
        <a:lstStyle/>
        <a:p>
          <a:r>
            <a:rPr lang="en-GB" sz="1800" dirty="0">
              <a:solidFill>
                <a:schemeClr val="bg1"/>
              </a:solidFill>
            </a:rPr>
            <a:t>Rules: </a:t>
          </a:r>
        </a:p>
      </dgm:t>
    </dgm:pt>
    <dgm:pt modelId="{1F454B14-B763-4486-8712-2F27452306A9}" type="parTrans" cxnId="{09649B13-B2E4-4B03-B189-FB3598FF6840}">
      <dgm:prSet/>
      <dgm:spPr/>
      <dgm:t>
        <a:bodyPr/>
        <a:lstStyle/>
        <a:p>
          <a:endParaRPr lang="en-GB"/>
        </a:p>
      </dgm:t>
    </dgm:pt>
    <dgm:pt modelId="{06D5F680-7ED2-471E-86AE-A51E113BD50F}" type="sibTrans" cxnId="{09649B13-B2E4-4B03-B189-FB3598FF6840}">
      <dgm:prSet/>
      <dgm:spPr/>
      <dgm:t>
        <a:bodyPr/>
        <a:lstStyle/>
        <a:p>
          <a:endParaRPr lang="en-GB"/>
        </a:p>
      </dgm:t>
    </dgm:pt>
    <dgm:pt modelId="{BA0B9945-C139-4F19-BCF0-2A5664F38CA5}">
      <dgm:prSet custT="1"/>
      <dgm:spPr/>
      <dgm:t>
        <a:bodyPr/>
        <a:lstStyle/>
        <a:p>
          <a:r>
            <a:rPr lang="en-GB" sz="1800" dirty="0">
              <a:solidFill>
                <a:schemeClr val="bg1"/>
              </a:solidFill>
            </a:rPr>
            <a:t>Max 45 min per Forum for all presentations, including Q&amp;A</a:t>
          </a:r>
        </a:p>
      </dgm:t>
    </dgm:pt>
    <dgm:pt modelId="{A145EA49-EB17-4E02-86A5-F049B233B27F}" type="parTrans" cxnId="{688407EC-7996-4871-930A-2205DA4A126F}">
      <dgm:prSet/>
      <dgm:spPr/>
      <dgm:t>
        <a:bodyPr/>
        <a:lstStyle/>
        <a:p>
          <a:endParaRPr lang="en-GB"/>
        </a:p>
      </dgm:t>
    </dgm:pt>
    <dgm:pt modelId="{7E950B6A-F91F-4B59-B65C-DDAFA7F6E38D}" type="sibTrans" cxnId="{688407EC-7996-4871-930A-2205DA4A126F}">
      <dgm:prSet/>
      <dgm:spPr/>
      <dgm:t>
        <a:bodyPr/>
        <a:lstStyle/>
        <a:p>
          <a:endParaRPr lang="en-GB"/>
        </a:p>
      </dgm:t>
    </dgm:pt>
    <dgm:pt modelId="{9D5A9E9D-65F6-448B-A9D2-0D5A9495F105}">
      <dgm:prSet custT="1"/>
      <dgm:spPr/>
      <dgm:t>
        <a:bodyPr/>
        <a:lstStyle/>
        <a:p>
          <a:r>
            <a:rPr lang="en-GB" sz="1800" dirty="0">
              <a:solidFill>
                <a:schemeClr val="bg1"/>
              </a:solidFill>
            </a:rPr>
            <a:t>Present information about the offers that is not publicly available (not sales talk but tailored information for NRENs)</a:t>
          </a:r>
        </a:p>
      </dgm:t>
    </dgm:pt>
    <dgm:pt modelId="{9F01FBA8-F37D-49FA-8D02-2495AE855ADA}" type="parTrans" cxnId="{6041D63E-8DEF-439E-819E-9060F9ED7BA3}">
      <dgm:prSet/>
      <dgm:spPr/>
      <dgm:t>
        <a:bodyPr/>
        <a:lstStyle/>
        <a:p>
          <a:endParaRPr lang="en-GB"/>
        </a:p>
      </dgm:t>
    </dgm:pt>
    <dgm:pt modelId="{8D4BB8D1-B530-4CB5-9037-F51BFDEB387A}" type="sibTrans" cxnId="{6041D63E-8DEF-439E-819E-9060F9ED7BA3}">
      <dgm:prSet/>
      <dgm:spPr/>
      <dgm:t>
        <a:bodyPr/>
        <a:lstStyle/>
        <a:p>
          <a:endParaRPr lang="en-GB"/>
        </a:p>
      </dgm:t>
    </dgm:pt>
    <dgm:pt modelId="{6DEC6031-DA90-45AD-9C8C-B87DE093E00E}" type="pres">
      <dgm:prSet presAssocID="{974F473A-BF5A-4159-99CE-573410292A67}" presName="linear" presStyleCnt="0">
        <dgm:presLayoutVars>
          <dgm:animLvl val="lvl"/>
          <dgm:resizeHandles val="exact"/>
        </dgm:presLayoutVars>
      </dgm:prSet>
      <dgm:spPr/>
    </dgm:pt>
    <dgm:pt modelId="{47E73F3F-240C-4E22-9531-1BE48C711551}" type="pres">
      <dgm:prSet presAssocID="{633466E6-C1D7-4D02-9928-13A5881447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56815A-E489-4DFA-87C6-E07863036479}" type="pres">
      <dgm:prSet presAssocID="{B924B602-06F0-47EE-B567-31B47435316F}" presName="spacer" presStyleCnt="0"/>
      <dgm:spPr/>
    </dgm:pt>
    <dgm:pt modelId="{830AEBF5-4A0C-4B37-AE33-F9DD8AEBC3EE}" type="pres">
      <dgm:prSet presAssocID="{B2F236EF-7976-43BB-B9F6-D382D2D578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4C9AED-3BA7-4043-B84D-A0B22A45C7DC}" type="pres">
      <dgm:prSet presAssocID="{0B229B29-904D-496C-BF10-4459EB200850}" presName="spacer" presStyleCnt="0"/>
      <dgm:spPr/>
    </dgm:pt>
    <dgm:pt modelId="{1D797AA1-A251-4F29-867F-3987C5E3004C}" type="pres">
      <dgm:prSet presAssocID="{03C92ACC-8D77-4038-955A-F2C6F92EEC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C4D9F1-9DF6-4664-8248-BB3D24B97898}" type="pres">
      <dgm:prSet presAssocID="{6683BFE5-99C7-419C-A34E-D3B8D5F925C1}" presName="spacer" presStyleCnt="0"/>
      <dgm:spPr/>
    </dgm:pt>
    <dgm:pt modelId="{2261268E-742B-4B1F-881A-BEE0EDD44C3F}" type="pres">
      <dgm:prSet presAssocID="{FA515E0B-61C2-4CAA-B218-D7F2BC5F76F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C68B66A-6F92-4DC9-94A1-F302524C2FA4}" type="pres">
      <dgm:prSet presAssocID="{FA515E0B-61C2-4CAA-B218-D7F2BC5F76F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80D309-5AA7-4CD8-A50D-B309107DFDCA}" type="presOf" srcId="{B2F236EF-7976-43BB-B9F6-D382D2D57860}" destId="{830AEBF5-4A0C-4B37-AE33-F9DD8AEBC3EE}" srcOrd="0" destOrd="0" presId="urn:microsoft.com/office/officeart/2005/8/layout/vList2"/>
    <dgm:cxn modelId="{8FC5990E-DFEC-429C-8330-9C353E3E3870}" type="presOf" srcId="{03C92ACC-8D77-4038-955A-F2C6F92EEC5A}" destId="{1D797AA1-A251-4F29-867F-3987C5E3004C}" srcOrd="0" destOrd="0" presId="urn:microsoft.com/office/officeart/2005/8/layout/vList2"/>
    <dgm:cxn modelId="{09649B13-B2E4-4B03-B189-FB3598FF6840}" srcId="{FA515E0B-61C2-4CAA-B218-D7F2BC5F76FB}" destId="{12AFC592-9E3B-4A5B-BF9E-A57B3B4CA20E}" srcOrd="0" destOrd="0" parTransId="{1F454B14-B763-4486-8712-2F27452306A9}" sibTransId="{06D5F680-7ED2-471E-86AE-A51E113BD50F}"/>
    <dgm:cxn modelId="{4B20F819-80DF-4ADD-8E3A-D272F2AB2523}" type="presOf" srcId="{12AFC592-9E3B-4A5B-BF9E-A57B3B4CA20E}" destId="{DC68B66A-6F92-4DC9-94A1-F302524C2FA4}" srcOrd="0" destOrd="0" presId="urn:microsoft.com/office/officeart/2005/8/layout/vList2"/>
    <dgm:cxn modelId="{371C453C-A467-495A-8D2E-8C882C5A79EE}" srcId="{974F473A-BF5A-4159-99CE-573410292A67}" destId="{FA515E0B-61C2-4CAA-B218-D7F2BC5F76FB}" srcOrd="3" destOrd="0" parTransId="{AA94EC92-776B-41A6-B536-CDEC56CE14C4}" sibTransId="{A14C75A4-8C4D-4A9B-8F58-EE5EBC81E0CF}"/>
    <dgm:cxn modelId="{6041D63E-8DEF-439E-819E-9060F9ED7BA3}" srcId="{12AFC592-9E3B-4A5B-BF9E-A57B3B4CA20E}" destId="{9D5A9E9D-65F6-448B-A9D2-0D5A9495F105}" srcOrd="1" destOrd="0" parTransId="{9F01FBA8-F37D-49FA-8D02-2495AE855ADA}" sibTransId="{8D4BB8D1-B530-4CB5-9037-F51BFDEB387A}"/>
    <dgm:cxn modelId="{026FC24F-0B39-4A1E-99E1-BC8A319B9BF1}" type="presOf" srcId="{BA0B9945-C139-4F19-BCF0-2A5664F38CA5}" destId="{DC68B66A-6F92-4DC9-94A1-F302524C2FA4}" srcOrd="0" destOrd="1" presId="urn:microsoft.com/office/officeart/2005/8/layout/vList2"/>
    <dgm:cxn modelId="{9D58887F-CF35-4FD3-A032-97D33302B961}" type="presOf" srcId="{FA515E0B-61C2-4CAA-B218-D7F2BC5F76FB}" destId="{2261268E-742B-4B1F-881A-BEE0EDD44C3F}" srcOrd="0" destOrd="0" presId="urn:microsoft.com/office/officeart/2005/8/layout/vList2"/>
    <dgm:cxn modelId="{61396C85-1574-4761-BA48-5019CF51A23D}" type="presOf" srcId="{974F473A-BF5A-4159-99CE-573410292A67}" destId="{6DEC6031-DA90-45AD-9C8C-B87DE093E00E}" srcOrd="0" destOrd="0" presId="urn:microsoft.com/office/officeart/2005/8/layout/vList2"/>
    <dgm:cxn modelId="{D1182299-36AF-4179-BDCD-60C6E6130E99}" srcId="{974F473A-BF5A-4159-99CE-573410292A67}" destId="{633466E6-C1D7-4D02-9928-13A58814477A}" srcOrd="0" destOrd="0" parTransId="{51995C92-3E50-4E3F-BE70-E4E4933A8A7F}" sibTransId="{B924B602-06F0-47EE-B567-31B47435316F}"/>
    <dgm:cxn modelId="{905DEFBC-02FE-4E36-B5D0-996783879F0D}" srcId="{974F473A-BF5A-4159-99CE-573410292A67}" destId="{B2F236EF-7976-43BB-B9F6-D382D2D57860}" srcOrd="1" destOrd="0" parTransId="{3E8DCB83-E579-4F03-9B51-A48024D45772}" sibTransId="{0B229B29-904D-496C-BF10-4459EB200850}"/>
    <dgm:cxn modelId="{38370DC1-6256-4CBA-8E15-C80AD9421439}" srcId="{974F473A-BF5A-4159-99CE-573410292A67}" destId="{03C92ACC-8D77-4038-955A-F2C6F92EEC5A}" srcOrd="2" destOrd="0" parTransId="{2D8EA43D-4A79-4648-8B2A-17C64EDB1854}" sibTransId="{6683BFE5-99C7-419C-A34E-D3B8D5F925C1}"/>
    <dgm:cxn modelId="{F0A421DB-82FC-4151-A747-891EAE558227}" type="presOf" srcId="{633466E6-C1D7-4D02-9928-13A58814477A}" destId="{47E73F3F-240C-4E22-9531-1BE48C711551}" srcOrd="0" destOrd="0" presId="urn:microsoft.com/office/officeart/2005/8/layout/vList2"/>
    <dgm:cxn modelId="{688407EC-7996-4871-930A-2205DA4A126F}" srcId="{12AFC592-9E3B-4A5B-BF9E-A57B3B4CA20E}" destId="{BA0B9945-C139-4F19-BCF0-2A5664F38CA5}" srcOrd="0" destOrd="0" parTransId="{A145EA49-EB17-4E02-86A5-F049B233B27F}" sibTransId="{7E950B6A-F91F-4B59-B65C-DDAFA7F6E38D}"/>
    <dgm:cxn modelId="{14D706F6-F3AD-4437-A0E5-A4A12B6482CA}" type="presOf" srcId="{9D5A9E9D-65F6-448B-A9D2-0D5A9495F105}" destId="{DC68B66A-6F92-4DC9-94A1-F302524C2FA4}" srcOrd="0" destOrd="2" presId="urn:microsoft.com/office/officeart/2005/8/layout/vList2"/>
    <dgm:cxn modelId="{18E9F591-B2B4-466F-B3DB-7402ECD51CD3}" type="presParOf" srcId="{6DEC6031-DA90-45AD-9C8C-B87DE093E00E}" destId="{47E73F3F-240C-4E22-9531-1BE48C711551}" srcOrd="0" destOrd="0" presId="urn:microsoft.com/office/officeart/2005/8/layout/vList2"/>
    <dgm:cxn modelId="{B8F4B830-6E7D-4A5F-B740-0D52B330346C}" type="presParOf" srcId="{6DEC6031-DA90-45AD-9C8C-B87DE093E00E}" destId="{BA56815A-E489-4DFA-87C6-E07863036479}" srcOrd="1" destOrd="0" presId="urn:microsoft.com/office/officeart/2005/8/layout/vList2"/>
    <dgm:cxn modelId="{6C59C517-23D6-4ECA-B5C8-A28EDB4B1BEA}" type="presParOf" srcId="{6DEC6031-DA90-45AD-9C8C-B87DE093E00E}" destId="{830AEBF5-4A0C-4B37-AE33-F9DD8AEBC3EE}" srcOrd="2" destOrd="0" presId="urn:microsoft.com/office/officeart/2005/8/layout/vList2"/>
    <dgm:cxn modelId="{A46BA7EF-39A4-4398-8F97-1BFF08FAD6A7}" type="presParOf" srcId="{6DEC6031-DA90-45AD-9C8C-B87DE093E00E}" destId="{664C9AED-3BA7-4043-B84D-A0B22A45C7DC}" srcOrd="3" destOrd="0" presId="urn:microsoft.com/office/officeart/2005/8/layout/vList2"/>
    <dgm:cxn modelId="{B33826EF-A03B-4822-B688-CFED64ED8481}" type="presParOf" srcId="{6DEC6031-DA90-45AD-9C8C-B87DE093E00E}" destId="{1D797AA1-A251-4F29-867F-3987C5E3004C}" srcOrd="4" destOrd="0" presId="urn:microsoft.com/office/officeart/2005/8/layout/vList2"/>
    <dgm:cxn modelId="{FE58CFF0-D794-42D8-AFF0-2DD2A2F866FF}" type="presParOf" srcId="{6DEC6031-DA90-45AD-9C8C-B87DE093E00E}" destId="{42C4D9F1-9DF6-4664-8248-BB3D24B97898}" srcOrd="5" destOrd="0" presId="urn:microsoft.com/office/officeart/2005/8/layout/vList2"/>
    <dgm:cxn modelId="{C2EDD4D6-EDBF-488C-BA3E-AFEB2576209A}" type="presParOf" srcId="{6DEC6031-DA90-45AD-9C8C-B87DE093E00E}" destId="{2261268E-742B-4B1F-881A-BEE0EDD44C3F}" srcOrd="6" destOrd="0" presId="urn:microsoft.com/office/officeart/2005/8/layout/vList2"/>
    <dgm:cxn modelId="{9AC1CEC0-7397-4B16-8095-A59AF6B2C404}" type="presParOf" srcId="{6DEC6031-DA90-45AD-9C8C-B87DE093E00E}" destId="{DC68B66A-6F92-4DC9-94A1-F302524C2FA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5E72B0-5550-48CD-8538-364400686A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0C93D5-7662-4CCC-9012-C1720899AC1C}">
      <dgm:prSet/>
      <dgm:spPr>
        <a:solidFill>
          <a:srgbClr val="7030A0"/>
        </a:solidFill>
      </dgm:spPr>
      <dgm:t>
        <a:bodyPr/>
        <a:lstStyle/>
        <a:p>
          <a:r>
            <a:rPr lang="en-GB" dirty="0"/>
            <a:t>The Adoption Support Team aggregates the NRENs’ demand for IaaS+ Framework trainings.</a:t>
          </a:r>
        </a:p>
      </dgm:t>
    </dgm:pt>
    <dgm:pt modelId="{875EE954-B408-4DEC-B9F4-C5DCB5F879C1}" type="parTrans" cxnId="{43769A39-1342-4C46-83D0-9D4600F4ACF4}">
      <dgm:prSet/>
      <dgm:spPr/>
      <dgm:t>
        <a:bodyPr/>
        <a:lstStyle/>
        <a:p>
          <a:endParaRPr lang="en-GB"/>
        </a:p>
      </dgm:t>
    </dgm:pt>
    <dgm:pt modelId="{EC802188-3874-4719-B888-0A52B410E140}" type="sibTrans" cxnId="{43769A39-1342-4C46-83D0-9D4600F4ACF4}">
      <dgm:prSet/>
      <dgm:spPr/>
      <dgm:t>
        <a:bodyPr/>
        <a:lstStyle/>
        <a:p>
          <a:endParaRPr lang="en-GB"/>
        </a:p>
      </dgm:t>
    </dgm:pt>
    <dgm:pt modelId="{F347CD82-6B58-472E-BDA4-F9AC20667C8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/>
            <a:t>The Adoption Support Team organiser trainings according NRENs demands.</a:t>
          </a:r>
        </a:p>
      </dgm:t>
    </dgm:pt>
    <dgm:pt modelId="{63A51E9D-B635-4010-9C14-DCF45557A323}" type="parTrans" cxnId="{6531C560-7470-44D4-BE2A-91DB5CFC93F5}">
      <dgm:prSet/>
      <dgm:spPr/>
      <dgm:t>
        <a:bodyPr/>
        <a:lstStyle/>
        <a:p>
          <a:endParaRPr lang="en-GB"/>
        </a:p>
      </dgm:t>
    </dgm:pt>
    <dgm:pt modelId="{27BB98E1-19D6-47E2-B4B2-4A1BC41EA994}" type="sibTrans" cxnId="{6531C560-7470-44D4-BE2A-91DB5CFC93F5}">
      <dgm:prSet/>
      <dgm:spPr/>
      <dgm:t>
        <a:bodyPr/>
        <a:lstStyle/>
        <a:p>
          <a:endParaRPr lang="en-GB"/>
        </a:p>
      </dgm:t>
    </dgm:pt>
    <dgm:pt modelId="{010C1164-67B7-472D-BA38-735B1C14788D}" type="pres">
      <dgm:prSet presAssocID="{8A5E72B0-5550-48CD-8538-364400686A3A}" presName="linear" presStyleCnt="0">
        <dgm:presLayoutVars>
          <dgm:animLvl val="lvl"/>
          <dgm:resizeHandles val="exact"/>
        </dgm:presLayoutVars>
      </dgm:prSet>
      <dgm:spPr/>
    </dgm:pt>
    <dgm:pt modelId="{325E351A-E941-42B4-8D56-48224E213F6F}" type="pres">
      <dgm:prSet presAssocID="{010C93D5-7662-4CCC-9012-C1720899AC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547DDD-40E2-4638-B0BA-5FB89D344BF4}" type="pres">
      <dgm:prSet presAssocID="{EC802188-3874-4719-B888-0A52B410E140}" presName="spacer" presStyleCnt="0"/>
      <dgm:spPr/>
    </dgm:pt>
    <dgm:pt modelId="{E20F8D9D-9052-4460-9F3B-FF9101A02B97}" type="pres">
      <dgm:prSet presAssocID="{F347CD82-6B58-472E-BDA4-F9AC20667C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3769A39-1342-4C46-83D0-9D4600F4ACF4}" srcId="{8A5E72B0-5550-48CD-8538-364400686A3A}" destId="{010C93D5-7662-4CCC-9012-C1720899AC1C}" srcOrd="0" destOrd="0" parTransId="{875EE954-B408-4DEC-B9F4-C5DCB5F879C1}" sibTransId="{EC802188-3874-4719-B888-0A52B410E140}"/>
    <dgm:cxn modelId="{24961260-25BB-4AE6-A939-38E7BD91E2D2}" type="presOf" srcId="{8A5E72B0-5550-48CD-8538-364400686A3A}" destId="{010C1164-67B7-472D-BA38-735B1C14788D}" srcOrd="0" destOrd="0" presId="urn:microsoft.com/office/officeart/2005/8/layout/vList2"/>
    <dgm:cxn modelId="{6531C560-7470-44D4-BE2A-91DB5CFC93F5}" srcId="{8A5E72B0-5550-48CD-8538-364400686A3A}" destId="{F347CD82-6B58-472E-BDA4-F9AC20667C8A}" srcOrd="1" destOrd="0" parTransId="{63A51E9D-B635-4010-9C14-DCF45557A323}" sibTransId="{27BB98E1-19D6-47E2-B4B2-4A1BC41EA994}"/>
    <dgm:cxn modelId="{5D9EDD75-E8B9-40A5-99CF-CA2C937ECEB6}" type="presOf" srcId="{010C93D5-7662-4CCC-9012-C1720899AC1C}" destId="{325E351A-E941-42B4-8D56-48224E213F6F}" srcOrd="0" destOrd="0" presId="urn:microsoft.com/office/officeart/2005/8/layout/vList2"/>
    <dgm:cxn modelId="{CDA34A93-553B-415A-B7AE-3D4C4A8D4CDF}" type="presOf" srcId="{F347CD82-6B58-472E-BDA4-F9AC20667C8A}" destId="{E20F8D9D-9052-4460-9F3B-FF9101A02B97}" srcOrd="0" destOrd="0" presId="urn:microsoft.com/office/officeart/2005/8/layout/vList2"/>
    <dgm:cxn modelId="{92D274A9-CF4B-4C0F-A8F7-7864A28CD05E}" type="presParOf" srcId="{010C1164-67B7-472D-BA38-735B1C14788D}" destId="{325E351A-E941-42B4-8D56-48224E213F6F}" srcOrd="0" destOrd="0" presId="urn:microsoft.com/office/officeart/2005/8/layout/vList2"/>
    <dgm:cxn modelId="{4921A219-E81B-4703-9C89-948D358B361B}" type="presParOf" srcId="{010C1164-67B7-472D-BA38-735B1C14788D}" destId="{37547DDD-40E2-4638-B0BA-5FB89D344BF4}" srcOrd="1" destOrd="0" presId="urn:microsoft.com/office/officeart/2005/8/layout/vList2"/>
    <dgm:cxn modelId="{2ED9C6A6-31DC-4A29-B185-CCDF818F1473}" type="presParOf" srcId="{010C1164-67B7-472D-BA38-735B1C14788D}" destId="{E20F8D9D-9052-4460-9F3B-FF9101A02B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5561C2-5A5F-41CD-99D7-781FA9EDA7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F579EB-FD09-4E42-81B4-10A9BD8C780A}">
      <dgm:prSet/>
      <dgm:spPr>
        <a:solidFill>
          <a:srgbClr val="9E1F63"/>
        </a:solidFill>
      </dgm:spPr>
      <dgm:t>
        <a:bodyPr/>
        <a:lstStyle/>
        <a:p>
          <a:r>
            <a:rPr lang="en-GB" dirty="0"/>
            <a:t>Helps the NRENs, Institutions and IaaS+ Framework Suppliers with communication</a:t>
          </a:r>
        </a:p>
      </dgm:t>
    </dgm:pt>
    <dgm:pt modelId="{E3FD0ADB-E862-482A-8D7B-718784A6A72B}" type="parTrans" cxnId="{82AA9626-F8CD-4520-97BB-85340AEB1985}">
      <dgm:prSet/>
      <dgm:spPr/>
      <dgm:t>
        <a:bodyPr/>
        <a:lstStyle/>
        <a:p>
          <a:endParaRPr lang="en-GB"/>
        </a:p>
      </dgm:t>
    </dgm:pt>
    <dgm:pt modelId="{D909E04D-B7CB-4F41-A3C9-C7FD941093C2}" type="sibTrans" cxnId="{82AA9626-F8CD-4520-97BB-85340AEB1985}">
      <dgm:prSet/>
      <dgm:spPr/>
      <dgm:t>
        <a:bodyPr/>
        <a:lstStyle/>
        <a:p>
          <a:endParaRPr lang="en-GB"/>
        </a:p>
      </dgm:t>
    </dgm:pt>
    <dgm:pt modelId="{8B7D46D3-4854-4012-B455-9885532211E8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GB" dirty="0"/>
            <a:t>You can address any of your questions, suggestions or ideas to</a:t>
          </a:r>
        </a:p>
      </dgm:t>
    </dgm:pt>
    <dgm:pt modelId="{3E7DEA80-45D1-46E8-A0F1-50888D0059CF}" type="parTrans" cxnId="{FF3D4488-B1E3-435E-B168-03E7A90D97A7}">
      <dgm:prSet/>
      <dgm:spPr/>
      <dgm:t>
        <a:bodyPr/>
        <a:lstStyle/>
        <a:p>
          <a:endParaRPr lang="en-GB"/>
        </a:p>
      </dgm:t>
    </dgm:pt>
    <dgm:pt modelId="{09A7CD87-2BB1-4846-8A2C-B49790043CC3}" type="sibTrans" cxnId="{FF3D4488-B1E3-435E-B168-03E7A90D97A7}">
      <dgm:prSet/>
      <dgm:spPr/>
      <dgm:t>
        <a:bodyPr/>
        <a:lstStyle/>
        <a:p>
          <a:endParaRPr lang="en-GB"/>
        </a:p>
      </dgm:t>
    </dgm:pt>
    <dgm:pt modelId="{71F224DD-77BB-463D-B4A1-6548892E7C68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algn="ctr"/>
          <a:r>
            <a:rPr lang="en-GB" b="1" dirty="0"/>
            <a:t>clouds@geant.org</a:t>
          </a:r>
          <a:endParaRPr lang="en-GB" dirty="0"/>
        </a:p>
      </dgm:t>
    </dgm:pt>
    <dgm:pt modelId="{8D8DD933-E1A5-4B7F-A6B2-BB73DB55CDD4}" type="parTrans" cxnId="{D7A4A671-D583-4274-8D45-B49EA5BDBAD8}">
      <dgm:prSet/>
      <dgm:spPr/>
      <dgm:t>
        <a:bodyPr/>
        <a:lstStyle/>
        <a:p>
          <a:endParaRPr lang="en-GB"/>
        </a:p>
      </dgm:t>
    </dgm:pt>
    <dgm:pt modelId="{6D4B79BF-CB1F-4B9D-9BB3-086487E3D965}" type="sibTrans" cxnId="{D7A4A671-D583-4274-8D45-B49EA5BDBAD8}">
      <dgm:prSet/>
      <dgm:spPr/>
      <dgm:t>
        <a:bodyPr/>
        <a:lstStyle/>
        <a:p>
          <a:endParaRPr lang="en-GB"/>
        </a:p>
      </dgm:t>
    </dgm:pt>
    <dgm:pt modelId="{B092246C-666C-4AAC-9820-902E3AA89EFC}" type="pres">
      <dgm:prSet presAssocID="{B55561C2-5A5F-41CD-99D7-781FA9EDA7D3}" presName="linear" presStyleCnt="0">
        <dgm:presLayoutVars>
          <dgm:animLvl val="lvl"/>
          <dgm:resizeHandles val="exact"/>
        </dgm:presLayoutVars>
      </dgm:prSet>
      <dgm:spPr/>
    </dgm:pt>
    <dgm:pt modelId="{D4014525-1126-431A-9525-8FA20CA6CD94}" type="pres">
      <dgm:prSet presAssocID="{37F579EB-FD09-4E42-81B4-10A9BD8C78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E5B876-127E-47AD-810D-C481EC049439}" type="pres">
      <dgm:prSet presAssocID="{D909E04D-B7CB-4F41-A3C9-C7FD941093C2}" presName="spacer" presStyleCnt="0"/>
      <dgm:spPr/>
    </dgm:pt>
    <dgm:pt modelId="{04FA194E-53DA-416C-A980-14ACA77E9C73}" type="pres">
      <dgm:prSet presAssocID="{8B7D46D3-4854-4012-B455-9885532211E8}" presName="parentText" presStyleLbl="node1" presStyleIdx="1" presStyleCnt="3" custLinFactNeighborY="20916">
        <dgm:presLayoutVars>
          <dgm:chMax val="0"/>
          <dgm:bulletEnabled val="1"/>
        </dgm:presLayoutVars>
      </dgm:prSet>
      <dgm:spPr/>
    </dgm:pt>
    <dgm:pt modelId="{ED81EF0F-EEDE-4F2E-8BB3-661AB4ECBF19}" type="pres">
      <dgm:prSet presAssocID="{09A7CD87-2BB1-4846-8A2C-B49790043CC3}" presName="spacer" presStyleCnt="0"/>
      <dgm:spPr/>
    </dgm:pt>
    <dgm:pt modelId="{99ACED48-A714-4144-B01B-AC863E275F17}" type="pres">
      <dgm:prSet presAssocID="{71F224DD-77BB-463D-B4A1-6548892E7C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BE31303-7DA7-4DAD-90FC-64FD5CD4882A}" type="presOf" srcId="{B55561C2-5A5F-41CD-99D7-781FA9EDA7D3}" destId="{B092246C-666C-4AAC-9820-902E3AA89EFC}" srcOrd="0" destOrd="0" presId="urn:microsoft.com/office/officeart/2005/8/layout/vList2"/>
    <dgm:cxn modelId="{82AA9626-F8CD-4520-97BB-85340AEB1985}" srcId="{B55561C2-5A5F-41CD-99D7-781FA9EDA7D3}" destId="{37F579EB-FD09-4E42-81B4-10A9BD8C780A}" srcOrd="0" destOrd="0" parTransId="{E3FD0ADB-E862-482A-8D7B-718784A6A72B}" sibTransId="{D909E04D-B7CB-4F41-A3C9-C7FD941093C2}"/>
    <dgm:cxn modelId="{6AB54728-BD24-4D5C-A0C5-8596E58EA16E}" type="presOf" srcId="{37F579EB-FD09-4E42-81B4-10A9BD8C780A}" destId="{D4014525-1126-431A-9525-8FA20CA6CD94}" srcOrd="0" destOrd="0" presId="urn:microsoft.com/office/officeart/2005/8/layout/vList2"/>
    <dgm:cxn modelId="{D7A4A671-D583-4274-8D45-B49EA5BDBAD8}" srcId="{B55561C2-5A5F-41CD-99D7-781FA9EDA7D3}" destId="{71F224DD-77BB-463D-B4A1-6548892E7C68}" srcOrd="2" destOrd="0" parTransId="{8D8DD933-E1A5-4B7F-A6B2-BB73DB55CDD4}" sibTransId="{6D4B79BF-CB1F-4B9D-9BB3-086487E3D965}"/>
    <dgm:cxn modelId="{0CD66672-FFA8-4338-8A2F-0FD979FC028E}" type="presOf" srcId="{71F224DD-77BB-463D-B4A1-6548892E7C68}" destId="{99ACED48-A714-4144-B01B-AC863E275F17}" srcOrd="0" destOrd="0" presId="urn:microsoft.com/office/officeart/2005/8/layout/vList2"/>
    <dgm:cxn modelId="{FF3D4488-B1E3-435E-B168-03E7A90D97A7}" srcId="{B55561C2-5A5F-41CD-99D7-781FA9EDA7D3}" destId="{8B7D46D3-4854-4012-B455-9885532211E8}" srcOrd="1" destOrd="0" parTransId="{3E7DEA80-45D1-46E8-A0F1-50888D0059CF}" sibTransId="{09A7CD87-2BB1-4846-8A2C-B49790043CC3}"/>
    <dgm:cxn modelId="{68D013F9-77DF-4D3E-86BE-460CFD40F393}" type="presOf" srcId="{8B7D46D3-4854-4012-B455-9885532211E8}" destId="{04FA194E-53DA-416C-A980-14ACA77E9C73}" srcOrd="0" destOrd="0" presId="urn:microsoft.com/office/officeart/2005/8/layout/vList2"/>
    <dgm:cxn modelId="{3676CC00-3E6C-4AC8-BAC2-27675A1ECC51}" type="presParOf" srcId="{B092246C-666C-4AAC-9820-902E3AA89EFC}" destId="{D4014525-1126-431A-9525-8FA20CA6CD94}" srcOrd="0" destOrd="0" presId="urn:microsoft.com/office/officeart/2005/8/layout/vList2"/>
    <dgm:cxn modelId="{533F212F-C75B-472F-8DA5-DE89D96C31E6}" type="presParOf" srcId="{B092246C-666C-4AAC-9820-902E3AA89EFC}" destId="{84E5B876-127E-47AD-810D-C481EC049439}" srcOrd="1" destOrd="0" presId="urn:microsoft.com/office/officeart/2005/8/layout/vList2"/>
    <dgm:cxn modelId="{111A4645-57ED-420A-A2F0-25E92184BB3F}" type="presParOf" srcId="{B092246C-666C-4AAC-9820-902E3AA89EFC}" destId="{04FA194E-53DA-416C-A980-14ACA77E9C73}" srcOrd="2" destOrd="0" presId="urn:microsoft.com/office/officeart/2005/8/layout/vList2"/>
    <dgm:cxn modelId="{777CFE71-BB79-4A6E-B83E-A778C61BAF42}" type="presParOf" srcId="{B092246C-666C-4AAC-9820-902E3AA89EFC}" destId="{ED81EF0F-EEDE-4F2E-8BB3-661AB4ECBF19}" srcOrd="3" destOrd="0" presId="urn:microsoft.com/office/officeart/2005/8/layout/vList2"/>
    <dgm:cxn modelId="{E8D9C55A-E59A-42F6-9153-142C640B4B5E}" type="presParOf" srcId="{B092246C-666C-4AAC-9820-902E3AA89EFC}" destId="{99ACED48-A714-4144-B01B-AC863E275F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AA75A-35A7-4B70-BD6D-9C3C9B49EB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DDB2CA-9C2D-4FE8-ADC2-2724C3D65FC3}">
      <dgm:prSet/>
      <dgm:spPr>
        <a:solidFill>
          <a:srgbClr val="065081"/>
        </a:solidFill>
      </dgm:spPr>
      <dgm:t>
        <a:bodyPr/>
        <a:lstStyle/>
        <a:p>
          <a:r>
            <a:rPr lang="en-GB"/>
            <a:t>Ca 40 European Countries</a:t>
          </a:r>
        </a:p>
      </dgm:t>
    </dgm:pt>
    <dgm:pt modelId="{654A6C06-9288-49F7-8D8B-D92471F6C805}" type="parTrans" cxnId="{9A164DEA-5606-49AB-8387-A1EFC1D8BE5A}">
      <dgm:prSet/>
      <dgm:spPr/>
      <dgm:t>
        <a:bodyPr/>
        <a:lstStyle/>
        <a:p>
          <a:endParaRPr lang="en-GB"/>
        </a:p>
      </dgm:t>
    </dgm:pt>
    <dgm:pt modelId="{D406976F-1F23-4FB0-A1C9-428B681ECAC9}" type="sibTrans" cxnId="{9A164DEA-5606-49AB-8387-A1EFC1D8BE5A}">
      <dgm:prSet/>
      <dgm:spPr/>
      <dgm:t>
        <a:bodyPr/>
        <a:lstStyle/>
        <a:p>
          <a:endParaRPr lang="en-GB"/>
        </a:p>
      </dgm:t>
    </dgm:pt>
    <dgm:pt modelId="{DF204715-A63D-48DD-8CF5-36B8C2BED1DB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GB" dirty="0"/>
            <a:t>Each NREN delegated max 2 contacts as their representatives to the GEANT Cloud Community</a:t>
          </a:r>
        </a:p>
      </dgm:t>
    </dgm:pt>
    <dgm:pt modelId="{6F31D804-39E1-434D-8CDE-1F3CF2B5DF3C}" type="parTrans" cxnId="{A7292BE7-F3E8-4BEE-B24F-0EC18771CCF3}">
      <dgm:prSet/>
      <dgm:spPr/>
      <dgm:t>
        <a:bodyPr/>
        <a:lstStyle/>
        <a:p>
          <a:endParaRPr lang="en-GB"/>
        </a:p>
      </dgm:t>
    </dgm:pt>
    <dgm:pt modelId="{84B58708-D272-4789-9A8C-8ACFC4D416C9}" type="sibTrans" cxnId="{A7292BE7-F3E8-4BEE-B24F-0EC18771CCF3}">
      <dgm:prSet/>
      <dgm:spPr/>
      <dgm:t>
        <a:bodyPr/>
        <a:lstStyle/>
        <a:p>
          <a:endParaRPr lang="en-GB"/>
        </a:p>
      </dgm:t>
    </dgm:pt>
    <dgm:pt modelId="{67E0E87C-E8EC-49BE-AFC9-C07C148F463F}">
      <dgm:prSet/>
      <dgm:spPr>
        <a:solidFill>
          <a:srgbClr val="1F4E79"/>
        </a:solidFill>
      </dgm:spPr>
      <dgm:t>
        <a:bodyPr/>
        <a:lstStyle/>
        <a:p>
          <a:r>
            <a:rPr lang="en-GB"/>
            <a:t>Cloud Service Delivery Manager – CSDM</a:t>
          </a:r>
        </a:p>
      </dgm:t>
    </dgm:pt>
    <dgm:pt modelId="{4FF6EE4E-573F-4287-8FDC-2530056C2720}" type="parTrans" cxnId="{2B43B86B-0F8F-4413-871B-CA5CD9813D1A}">
      <dgm:prSet/>
      <dgm:spPr/>
      <dgm:t>
        <a:bodyPr/>
        <a:lstStyle/>
        <a:p>
          <a:endParaRPr lang="en-GB"/>
        </a:p>
      </dgm:t>
    </dgm:pt>
    <dgm:pt modelId="{7575AF26-F778-4CE3-A064-4D768BA0FAEC}" type="sibTrans" cxnId="{2B43B86B-0F8F-4413-871B-CA5CD9813D1A}">
      <dgm:prSet/>
      <dgm:spPr/>
      <dgm:t>
        <a:bodyPr/>
        <a:lstStyle/>
        <a:p>
          <a:endParaRPr lang="en-GB"/>
        </a:p>
      </dgm:t>
    </dgm:pt>
    <dgm:pt modelId="{95E433D1-37DF-4BEE-8882-DFC1ECEE2805}" type="pres">
      <dgm:prSet presAssocID="{F9CAA75A-35A7-4B70-BD6D-9C3C9B49EBAE}" presName="linear" presStyleCnt="0">
        <dgm:presLayoutVars>
          <dgm:animLvl val="lvl"/>
          <dgm:resizeHandles val="exact"/>
        </dgm:presLayoutVars>
      </dgm:prSet>
      <dgm:spPr/>
    </dgm:pt>
    <dgm:pt modelId="{440194DE-23BC-4A31-8BE3-2E789B591905}" type="pres">
      <dgm:prSet presAssocID="{6ADDB2CA-9C2D-4FE8-ADC2-2724C3D65F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B5CAB0-F3F5-4316-8B27-8D9CAA606B19}" type="pres">
      <dgm:prSet presAssocID="{D406976F-1F23-4FB0-A1C9-428B681ECAC9}" presName="spacer" presStyleCnt="0"/>
      <dgm:spPr/>
    </dgm:pt>
    <dgm:pt modelId="{38AD628E-EF93-40BF-8F19-3D4A0DC67671}" type="pres">
      <dgm:prSet presAssocID="{DF204715-A63D-48DD-8CF5-36B8C2BED1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30015D-D64E-4B0D-B173-3448739DC8B8}" type="pres">
      <dgm:prSet presAssocID="{84B58708-D272-4789-9A8C-8ACFC4D416C9}" presName="spacer" presStyleCnt="0"/>
      <dgm:spPr/>
    </dgm:pt>
    <dgm:pt modelId="{376080C9-E7BB-4712-A05A-47EF9663CA22}" type="pres">
      <dgm:prSet presAssocID="{67E0E87C-E8EC-49BE-AFC9-C07C148F46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43B86B-0F8F-4413-871B-CA5CD9813D1A}" srcId="{F9CAA75A-35A7-4B70-BD6D-9C3C9B49EBAE}" destId="{67E0E87C-E8EC-49BE-AFC9-C07C148F463F}" srcOrd="2" destOrd="0" parTransId="{4FF6EE4E-573F-4287-8FDC-2530056C2720}" sibTransId="{7575AF26-F778-4CE3-A064-4D768BA0FAEC}"/>
    <dgm:cxn modelId="{1C3D5BAF-106E-446A-A3D9-1CA7D8419045}" type="presOf" srcId="{F9CAA75A-35A7-4B70-BD6D-9C3C9B49EBAE}" destId="{95E433D1-37DF-4BEE-8882-DFC1ECEE2805}" srcOrd="0" destOrd="0" presId="urn:microsoft.com/office/officeart/2005/8/layout/vList2"/>
    <dgm:cxn modelId="{4F7F77B7-7BEE-4C4A-9A48-C1B66C8FF535}" type="presOf" srcId="{6ADDB2CA-9C2D-4FE8-ADC2-2724C3D65FC3}" destId="{440194DE-23BC-4A31-8BE3-2E789B591905}" srcOrd="0" destOrd="0" presId="urn:microsoft.com/office/officeart/2005/8/layout/vList2"/>
    <dgm:cxn modelId="{A7292BE7-F3E8-4BEE-B24F-0EC18771CCF3}" srcId="{F9CAA75A-35A7-4B70-BD6D-9C3C9B49EBAE}" destId="{DF204715-A63D-48DD-8CF5-36B8C2BED1DB}" srcOrd="1" destOrd="0" parTransId="{6F31D804-39E1-434D-8CDE-1F3CF2B5DF3C}" sibTransId="{84B58708-D272-4789-9A8C-8ACFC4D416C9}"/>
    <dgm:cxn modelId="{9A164DEA-5606-49AB-8387-A1EFC1D8BE5A}" srcId="{F9CAA75A-35A7-4B70-BD6D-9C3C9B49EBAE}" destId="{6ADDB2CA-9C2D-4FE8-ADC2-2724C3D65FC3}" srcOrd="0" destOrd="0" parTransId="{654A6C06-9288-49F7-8D8B-D92471F6C805}" sibTransId="{D406976F-1F23-4FB0-A1C9-428B681ECAC9}"/>
    <dgm:cxn modelId="{018429F0-AA07-41C9-928C-7C9B69022FD0}" type="presOf" srcId="{DF204715-A63D-48DD-8CF5-36B8C2BED1DB}" destId="{38AD628E-EF93-40BF-8F19-3D4A0DC67671}" srcOrd="0" destOrd="0" presId="urn:microsoft.com/office/officeart/2005/8/layout/vList2"/>
    <dgm:cxn modelId="{012C16F4-37FE-465C-9FBB-5FFFE1D11A12}" type="presOf" srcId="{67E0E87C-E8EC-49BE-AFC9-C07C148F463F}" destId="{376080C9-E7BB-4712-A05A-47EF9663CA22}" srcOrd="0" destOrd="0" presId="urn:microsoft.com/office/officeart/2005/8/layout/vList2"/>
    <dgm:cxn modelId="{BC9E500E-C874-4A3E-B67B-67237631B59F}" type="presParOf" srcId="{95E433D1-37DF-4BEE-8882-DFC1ECEE2805}" destId="{440194DE-23BC-4A31-8BE3-2E789B591905}" srcOrd="0" destOrd="0" presId="urn:microsoft.com/office/officeart/2005/8/layout/vList2"/>
    <dgm:cxn modelId="{F767D1F5-DD02-4404-B260-6C5F94B87A29}" type="presParOf" srcId="{95E433D1-37DF-4BEE-8882-DFC1ECEE2805}" destId="{ABB5CAB0-F3F5-4316-8B27-8D9CAA606B19}" srcOrd="1" destOrd="0" presId="urn:microsoft.com/office/officeart/2005/8/layout/vList2"/>
    <dgm:cxn modelId="{51CC4915-2C84-43AF-A1DA-B8B11CAE34E9}" type="presParOf" srcId="{95E433D1-37DF-4BEE-8882-DFC1ECEE2805}" destId="{38AD628E-EF93-40BF-8F19-3D4A0DC67671}" srcOrd="2" destOrd="0" presId="urn:microsoft.com/office/officeart/2005/8/layout/vList2"/>
    <dgm:cxn modelId="{AB76C190-3F53-4A8C-A0EE-9D2157FBEA35}" type="presParOf" srcId="{95E433D1-37DF-4BEE-8882-DFC1ECEE2805}" destId="{A730015D-D64E-4B0D-B173-3448739DC8B8}" srcOrd="3" destOrd="0" presId="urn:microsoft.com/office/officeart/2005/8/layout/vList2"/>
    <dgm:cxn modelId="{A7E913F4-BB27-4456-B47B-2C86E1E06824}" type="presParOf" srcId="{95E433D1-37DF-4BEE-8882-DFC1ECEE2805}" destId="{376080C9-E7BB-4712-A05A-47EF9663CA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769B8-DD9C-4A19-8755-E829FD1BF0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B1E78C-2806-41F9-BCCE-CD02F6913B9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Liaison between GEANT, NREN and Institutions in country</a:t>
          </a:r>
        </a:p>
      </dgm:t>
    </dgm:pt>
    <dgm:pt modelId="{4B49B89C-A6BE-48F9-904D-69B154BE0644}" type="parTrans" cxnId="{9E316351-E149-4A7B-BD05-2C5D18DC9726}">
      <dgm:prSet/>
      <dgm:spPr/>
      <dgm:t>
        <a:bodyPr/>
        <a:lstStyle/>
        <a:p>
          <a:endParaRPr lang="en-GB"/>
        </a:p>
      </dgm:t>
    </dgm:pt>
    <dgm:pt modelId="{9324432A-1793-4E7B-B0AD-297E0F9493C7}" type="sibTrans" cxnId="{9E316351-E149-4A7B-BD05-2C5D18DC9726}">
      <dgm:prSet/>
      <dgm:spPr/>
      <dgm:t>
        <a:bodyPr/>
        <a:lstStyle/>
        <a:p>
          <a:endParaRPr lang="en-GB"/>
        </a:p>
      </dgm:t>
    </dgm:pt>
    <dgm:pt modelId="{5ECB4A09-AE9C-46CE-BB84-B78BE2CC4FCA}">
      <dgm:prSet/>
      <dgm:spPr>
        <a:solidFill>
          <a:srgbClr val="717EBD"/>
        </a:solidFill>
      </dgm:spPr>
      <dgm:t>
        <a:bodyPr/>
        <a:lstStyle/>
        <a:p>
          <a:r>
            <a:rPr lang="en-GB"/>
            <a:t>Part of cloud community</a:t>
          </a:r>
        </a:p>
      </dgm:t>
    </dgm:pt>
    <dgm:pt modelId="{D434E2A6-28EC-4105-8E8F-2301512B603A}" type="parTrans" cxnId="{6D50E63A-F152-47C8-83C0-78A2707A7CC8}">
      <dgm:prSet/>
      <dgm:spPr/>
      <dgm:t>
        <a:bodyPr/>
        <a:lstStyle/>
        <a:p>
          <a:endParaRPr lang="en-GB"/>
        </a:p>
      </dgm:t>
    </dgm:pt>
    <dgm:pt modelId="{78D647CC-4F74-4C82-B8BA-C80F8400453F}" type="sibTrans" cxnId="{6D50E63A-F152-47C8-83C0-78A2707A7CC8}">
      <dgm:prSet/>
      <dgm:spPr/>
      <dgm:t>
        <a:bodyPr/>
        <a:lstStyle/>
        <a:p>
          <a:endParaRPr lang="en-GB"/>
        </a:p>
      </dgm:t>
    </dgm:pt>
    <dgm:pt modelId="{3BBA65A2-64D6-4EDC-9F90-4250257DAB0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Attending Cloud Forums, trainings, webinars, meetings, events</a:t>
          </a:r>
        </a:p>
      </dgm:t>
    </dgm:pt>
    <dgm:pt modelId="{89284E9C-EC7F-4440-9EA3-306C1E29B65E}" type="parTrans" cxnId="{1653324E-FAC4-4E33-BAA6-7383A523133F}">
      <dgm:prSet/>
      <dgm:spPr/>
      <dgm:t>
        <a:bodyPr/>
        <a:lstStyle/>
        <a:p>
          <a:endParaRPr lang="en-GB"/>
        </a:p>
      </dgm:t>
    </dgm:pt>
    <dgm:pt modelId="{090F4664-88A7-406B-8E17-81A1CE284712}" type="sibTrans" cxnId="{1653324E-FAC4-4E33-BAA6-7383A523133F}">
      <dgm:prSet/>
      <dgm:spPr/>
      <dgm:t>
        <a:bodyPr/>
        <a:lstStyle/>
        <a:p>
          <a:endParaRPr lang="en-GB"/>
        </a:p>
      </dgm:t>
    </dgm:pt>
    <dgm:pt modelId="{3EC3C24E-DA1E-4053-98B6-1216BFAAFD92}" type="pres">
      <dgm:prSet presAssocID="{33F769B8-DD9C-4A19-8755-E829FD1BF05E}" presName="linear" presStyleCnt="0">
        <dgm:presLayoutVars>
          <dgm:animLvl val="lvl"/>
          <dgm:resizeHandles val="exact"/>
        </dgm:presLayoutVars>
      </dgm:prSet>
      <dgm:spPr/>
    </dgm:pt>
    <dgm:pt modelId="{DA078C1B-8CDB-400A-BB94-89781DA79BE4}" type="pres">
      <dgm:prSet presAssocID="{63B1E78C-2806-41F9-BCCE-CD02F6913B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0CF804-F6B7-436A-B7D7-88DDCB77B1BC}" type="pres">
      <dgm:prSet presAssocID="{9324432A-1793-4E7B-B0AD-297E0F9493C7}" presName="spacer" presStyleCnt="0"/>
      <dgm:spPr/>
    </dgm:pt>
    <dgm:pt modelId="{B6D00147-A526-4C54-82D8-8947578F104E}" type="pres">
      <dgm:prSet presAssocID="{5ECB4A09-AE9C-46CE-BB84-B78BE2CC4F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7F34E5-87C9-45DB-A083-C1B4947B63A3}" type="pres">
      <dgm:prSet presAssocID="{78D647CC-4F74-4C82-B8BA-C80F8400453F}" presName="spacer" presStyleCnt="0"/>
      <dgm:spPr/>
    </dgm:pt>
    <dgm:pt modelId="{A1E4A761-CE64-41AF-B446-8AEBD2461652}" type="pres">
      <dgm:prSet presAssocID="{3BBA65A2-64D6-4EDC-9F90-4250257DAB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50E63A-F152-47C8-83C0-78A2707A7CC8}" srcId="{33F769B8-DD9C-4A19-8755-E829FD1BF05E}" destId="{5ECB4A09-AE9C-46CE-BB84-B78BE2CC4FCA}" srcOrd="1" destOrd="0" parTransId="{D434E2A6-28EC-4105-8E8F-2301512B603A}" sibTransId="{78D647CC-4F74-4C82-B8BA-C80F8400453F}"/>
    <dgm:cxn modelId="{DE0F4B48-F6EF-4D9A-BCDF-D9CDB440C068}" type="presOf" srcId="{3BBA65A2-64D6-4EDC-9F90-4250257DAB05}" destId="{A1E4A761-CE64-41AF-B446-8AEBD2461652}" srcOrd="0" destOrd="0" presId="urn:microsoft.com/office/officeart/2005/8/layout/vList2"/>
    <dgm:cxn modelId="{1653324E-FAC4-4E33-BAA6-7383A523133F}" srcId="{33F769B8-DD9C-4A19-8755-E829FD1BF05E}" destId="{3BBA65A2-64D6-4EDC-9F90-4250257DAB05}" srcOrd="2" destOrd="0" parTransId="{89284E9C-EC7F-4440-9EA3-306C1E29B65E}" sibTransId="{090F4664-88A7-406B-8E17-81A1CE284712}"/>
    <dgm:cxn modelId="{9E316351-E149-4A7B-BD05-2C5D18DC9726}" srcId="{33F769B8-DD9C-4A19-8755-E829FD1BF05E}" destId="{63B1E78C-2806-41F9-BCCE-CD02F6913B92}" srcOrd="0" destOrd="0" parTransId="{4B49B89C-A6BE-48F9-904D-69B154BE0644}" sibTransId="{9324432A-1793-4E7B-B0AD-297E0F9493C7}"/>
    <dgm:cxn modelId="{2FD9F29F-5966-4BDC-B9B7-E4C6CF4AB131}" type="presOf" srcId="{33F769B8-DD9C-4A19-8755-E829FD1BF05E}" destId="{3EC3C24E-DA1E-4053-98B6-1216BFAAFD92}" srcOrd="0" destOrd="0" presId="urn:microsoft.com/office/officeart/2005/8/layout/vList2"/>
    <dgm:cxn modelId="{814701B6-AB4A-4BAF-8244-B1EC0AD6744B}" type="presOf" srcId="{63B1E78C-2806-41F9-BCCE-CD02F6913B92}" destId="{DA078C1B-8CDB-400A-BB94-89781DA79BE4}" srcOrd="0" destOrd="0" presId="urn:microsoft.com/office/officeart/2005/8/layout/vList2"/>
    <dgm:cxn modelId="{640ED1C6-6DA8-4825-AED4-F6BD345CC883}" type="presOf" srcId="{5ECB4A09-AE9C-46CE-BB84-B78BE2CC4FCA}" destId="{B6D00147-A526-4C54-82D8-8947578F104E}" srcOrd="0" destOrd="0" presId="urn:microsoft.com/office/officeart/2005/8/layout/vList2"/>
    <dgm:cxn modelId="{9A32816A-E1DC-4BEF-BCE1-6EA482C2190F}" type="presParOf" srcId="{3EC3C24E-DA1E-4053-98B6-1216BFAAFD92}" destId="{DA078C1B-8CDB-400A-BB94-89781DA79BE4}" srcOrd="0" destOrd="0" presId="urn:microsoft.com/office/officeart/2005/8/layout/vList2"/>
    <dgm:cxn modelId="{7CC6B55B-2547-4D12-A03D-1BA3D73132E9}" type="presParOf" srcId="{3EC3C24E-DA1E-4053-98B6-1216BFAAFD92}" destId="{E90CF804-F6B7-436A-B7D7-88DDCB77B1BC}" srcOrd="1" destOrd="0" presId="urn:microsoft.com/office/officeart/2005/8/layout/vList2"/>
    <dgm:cxn modelId="{973CE379-55ED-45D5-BAE3-AAA0E86DFFA9}" type="presParOf" srcId="{3EC3C24E-DA1E-4053-98B6-1216BFAAFD92}" destId="{B6D00147-A526-4C54-82D8-8947578F104E}" srcOrd="2" destOrd="0" presId="urn:microsoft.com/office/officeart/2005/8/layout/vList2"/>
    <dgm:cxn modelId="{8F0591BF-9469-4EAF-9DA2-353B20792F7E}" type="presParOf" srcId="{3EC3C24E-DA1E-4053-98B6-1216BFAAFD92}" destId="{707F34E5-87C9-45DB-A083-C1B4947B63A3}" srcOrd="3" destOrd="0" presId="urn:microsoft.com/office/officeart/2005/8/layout/vList2"/>
    <dgm:cxn modelId="{B1D97B7D-E2B0-4986-8B7C-BCFBC49B445C}" type="presParOf" srcId="{3EC3C24E-DA1E-4053-98B6-1216BFAAFD92}" destId="{A1E4A761-CE64-41AF-B446-8AEBD24616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823E6-DE63-43A8-AD97-71E3DB866E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BB9019-2360-4E77-BBD0-7FDE6FEA156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/>
            <a:t>More than 40 NRENs supported </a:t>
          </a:r>
        </a:p>
      </dgm:t>
    </dgm:pt>
    <dgm:pt modelId="{FD769290-2C2E-42B4-8C75-35CA0C6E12AF}" type="parTrans" cxnId="{AA02DE47-43A8-44F6-B0C9-6BA996F888EA}">
      <dgm:prSet/>
      <dgm:spPr/>
      <dgm:t>
        <a:bodyPr/>
        <a:lstStyle/>
        <a:p>
          <a:endParaRPr lang="en-GB"/>
        </a:p>
      </dgm:t>
    </dgm:pt>
    <dgm:pt modelId="{57E587FD-6C3E-4C0A-9E0C-A59649A9604D}" type="sibTrans" cxnId="{AA02DE47-43A8-44F6-B0C9-6BA996F888EA}">
      <dgm:prSet/>
      <dgm:spPr/>
      <dgm:t>
        <a:bodyPr/>
        <a:lstStyle/>
        <a:p>
          <a:endParaRPr lang="en-GB"/>
        </a:p>
      </dgm:t>
    </dgm:pt>
    <dgm:pt modelId="{13D9BB41-60A8-4E14-9939-80A82391E048}">
      <dgm:prSet/>
      <dgm:spPr>
        <a:solidFill>
          <a:srgbClr val="92D050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GÉANT cloud website</a:t>
          </a:r>
          <a:r>
            <a:rPr lang="en-GB" dirty="0"/>
            <a:t>, </a:t>
          </a:r>
          <a:r>
            <a:rPr lang="en-GB" i="1" dirty="0"/>
            <a:t>https://clouds.geant.org/</a:t>
          </a:r>
          <a:endParaRPr lang="en-GB" dirty="0"/>
        </a:p>
      </dgm:t>
    </dgm:pt>
    <dgm:pt modelId="{D0FBE815-6437-4F9A-BFAB-E8323E71A221}" type="parTrans" cxnId="{08AB172A-F152-4CBD-879C-54A908B17102}">
      <dgm:prSet/>
      <dgm:spPr/>
      <dgm:t>
        <a:bodyPr/>
        <a:lstStyle/>
        <a:p>
          <a:endParaRPr lang="en-GB"/>
        </a:p>
      </dgm:t>
    </dgm:pt>
    <dgm:pt modelId="{36096DE7-BE65-4ADB-83DB-D63E3C27D3A4}" type="sibTrans" cxnId="{08AB172A-F152-4CBD-879C-54A908B17102}">
      <dgm:prSet/>
      <dgm:spPr/>
      <dgm:t>
        <a:bodyPr/>
        <a:lstStyle/>
        <a:p>
          <a:endParaRPr lang="en-GB"/>
        </a:p>
      </dgm:t>
    </dgm:pt>
    <dgm:pt modelId="{3EE80BF6-1D33-489F-A85D-0A92EF0DBEA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Managing mailing lists for sharing information and facilitating discussions </a:t>
          </a:r>
        </a:p>
      </dgm:t>
    </dgm:pt>
    <dgm:pt modelId="{58CDF274-E9AC-4B1C-BB35-23A991C02EBA}" type="parTrans" cxnId="{736BFAC9-A79A-4D3B-A8B0-8B67BC39DCA0}">
      <dgm:prSet/>
      <dgm:spPr/>
      <dgm:t>
        <a:bodyPr/>
        <a:lstStyle/>
        <a:p>
          <a:endParaRPr lang="en-GB"/>
        </a:p>
      </dgm:t>
    </dgm:pt>
    <dgm:pt modelId="{0BE0DFD4-D69C-4FCC-B880-4B7A183E5756}" type="sibTrans" cxnId="{736BFAC9-A79A-4D3B-A8B0-8B67BC39DCA0}">
      <dgm:prSet/>
      <dgm:spPr/>
      <dgm:t>
        <a:bodyPr/>
        <a:lstStyle/>
        <a:p>
          <a:endParaRPr lang="en-GB"/>
        </a:p>
      </dgm:t>
    </dgm:pt>
    <dgm:pt modelId="{C9DE5C50-4596-4799-9031-2E0E4FC67BBF}">
      <dgm:prSet/>
      <dgm:spPr>
        <a:solidFill>
          <a:srgbClr val="1F4E79"/>
        </a:solidFill>
      </dgm:spPr>
      <dgm:t>
        <a:bodyPr/>
        <a:lstStyle/>
        <a:p>
          <a:r>
            <a:rPr lang="en-GB"/>
            <a:t>Managing internal environments for Cloud Team and NREN Cloud Service Delivery Managers </a:t>
          </a:r>
        </a:p>
      </dgm:t>
    </dgm:pt>
    <dgm:pt modelId="{3248F565-E973-45C8-9133-535766267CD4}" type="parTrans" cxnId="{9608C3AD-E793-4A8F-A385-7635170C9FC3}">
      <dgm:prSet/>
      <dgm:spPr/>
      <dgm:t>
        <a:bodyPr/>
        <a:lstStyle/>
        <a:p>
          <a:endParaRPr lang="en-GB"/>
        </a:p>
      </dgm:t>
    </dgm:pt>
    <dgm:pt modelId="{B9F576A5-D2EB-438C-B115-570387BCB749}" type="sibTrans" cxnId="{9608C3AD-E793-4A8F-A385-7635170C9FC3}">
      <dgm:prSet/>
      <dgm:spPr/>
      <dgm:t>
        <a:bodyPr/>
        <a:lstStyle/>
        <a:p>
          <a:endParaRPr lang="en-GB"/>
        </a:p>
      </dgm:t>
    </dgm:pt>
    <dgm:pt modelId="{896DF53D-B238-43FB-B46A-39522A54F04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GÉANT Cloud Helpdesk, </a:t>
          </a:r>
          <a:r>
            <a:rPr lang="en-GB" i="1" dirty="0" err="1"/>
            <a:t>clouds@geant.org</a:t>
          </a:r>
          <a:endParaRPr lang="en-GB" dirty="0"/>
        </a:p>
      </dgm:t>
    </dgm:pt>
    <dgm:pt modelId="{BEDD053B-954F-4264-A928-98937A75EFA3}" type="parTrans" cxnId="{D265E931-10E8-4CA1-980D-3A3B077177FA}">
      <dgm:prSet/>
      <dgm:spPr/>
      <dgm:t>
        <a:bodyPr/>
        <a:lstStyle/>
        <a:p>
          <a:endParaRPr lang="en-GB"/>
        </a:p>
      </dgm:t>
    </dgm:pt>
    <dgm:pt modelId="{BE39688B-A8CA-4A3E-B728-0FF39B644836}" type="sibTrans" cxnId="{D265E931-10E8-4CA1-980D-3A3B077177FA}">
      <dgm:prSet/>
      <dgm:spPr/>
      <dgm:t>
        <a:bodyPr/>
        <a:lstStyle/>
        <a:p>
          <a:endParaRPr lang="en-GB"/>
        </a:p>
      </dgm:t>
    </dgm:pt>
    <dgm:pt modelId="{ADED3CAA-19F9-4682-911E-AB7612DF0B5E}" type="pres">
      <dgm:prSet presAssocID="{53E823E6-DE63-43A8-AD97-71E3DB866E17}" presName="linear" presStyleCnt="0">
        <dgm:presLayoutVars>
          <dgm:animLvl val="lvl"/>
          <dgm:resizeHandles val="exact"/>
        </dgm:presLayoutVars>
      </dgm:prSet>
      <dgm:spPr/>
    </dgm:pt>
    <dgm:pt modelId="{11F4C1FA-D43D-46C8-891F-3317F5115F83}" type="pres">
      <dgm:prSet presAssocID="{79BB9019-2360-4E77-BBD0-7FDE6FEA15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AEA6424-0122-46BA-A9AE-DE1B58CD3258}" type="pres">
      <dgm:prSet presAssocID="{57E587FD-6C3E-4C0A-9E0C-A59649A9604D}" presName="spacer" presStyleCnt="0"/>
      <dgm:spPr/>
    </dgm:pt>
    <dgm:pt modelId="{E72A7DEF-5DA7-487D-9009-25963AF317FF}" type="pres">
      <dgm:prSet presAssocID="{13D9BB41-60A8-4E14-9939-80A82391E0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86AA07D-FF03-4429-8C1C-75776861B734}" type="pres">
      <dgm:prSet presAssocID="{36096DE7-BE65-4ADB-83DB-D63E3C27D3A4}" presName="spacer" presStyleCnt="0"/>
      <dgm:spPr/>
    </dgm:pt>
    <dgm:pt modelId="{EBC8AC7C-D288-4E3F-9FEC-940E271E3CD7}" type="pres">
      <dgm:prSet presAssocID="{3EE80BF6-1D33-489F-A85D-0A92EF0DBE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B5F890-F786-4DE0-99EE-EC6A65FB099D}" type="pres">
      <dgm:prSet presAssocID="{0BE0DFD4-D69C-4FCC-B880-4B7A183E5756}" presName="spacer" presStyleCnt="0"/>
      <dgm:spPr/>
    </dgm:pt>
    <dgm:pt modelId="{B8DA08DA-1917-4C3E-BE84-893C3CCC5BB6}" type="pres">
      <dgm:prSet presAssocID="{C9DE5C50-4596-4799-9031-2E0E4FC67B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4E47F4F-93E2-40DD-9D34-401CCBF2168D}" type="pres">
      <dgm:prSet presAssocID="{B9F576A5-D2EB-438C-B115-570387BCB749}" presName="spacer" presStyleCnt="0"/>
      <dgm:spPr/>
    </dgm:pt>
    <dgm:pt modelId="{8832018F-89FF-4BB3-91AF-272B46AE0937}" type="pres">
      <dgm:prSet presAssocID="{896DF53D-B238-43FB-B46A-39522A54F0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193422-D638-4C4E-AB2D-22E2440DF26C}" type="presOf" srcId="{53E823E6-DE63-43A8-AD97-71E3DB866E17}" destId="{ADED3CAA-19F9-4682-911E-AB7612DF0B5E}" srcOrd="0" destOrd="0" presId="urn:microsoft.com/office/officeart/2005/8/layout/vList2"/>
    <dgm:cxn modelId="{08AB172A-F152-4CBD-879C-54A908B17102}" srcId="{53E823E6-DE63-43A8-AD97-71E3DB866E17}" destId="{13D9BB41-60A8-4E14-9939-80A82391E048}" srcOrd="1" destOrd="0" parTransId="{D0FBE815-6437-4F9A-BFAB-E8323E71A221}" sibTransId="{36096DE7-BE65-4ADB-83DB-D63E3C27D3A4}"/>
    <dgm:cxn modelId="{EBD6422C-DF88-4BB3-A70A-33C6A9E5B1BE}" type="presOf" srcId="{79BB9019-2360-4E77-BBD0-7FDE6FEA156F}" destId="{11F4C1FA-D43D-46C8-891F-3317F5115F83}" srcOrd="0" destOrd="0" presId="urn:microsoft.com/office/officeart/2005/8/layout/vList2"/>
    <dgm:cxn modelId="{D265E931-10E8-4CA1-980D-3A3B077177FA}" srcId="{53E823E6-DE63-43A8-AD97-71E3DB866E17}" destId="{896DF53D-B238-43FB-B46A-39522A54F042}" srcOrd="4" destOrd="0" parTransId="{BEDD053B-954F-4264-A928-98937A75EFA3}" sibTransId="{BE39688B-A8CA-4A3E-B728-0FF39B644836}"/>
    <dgm:cxn modelId="{2295E037-A4DB-4011-AAD5-29C2E55FCDFD}" type="presOf" srcId="{C9DE5C50-4596-4799-9031-2E0E4FC67BBF}" destId="{B8DA08DA-1917-4C3E-BE84-893C3CCC5BB6}" srcOrd="0" destOrd="0" presId="urn:microsoft.com/office/officeart/2005/8/layout/vList2"/>
    <dgm:cxn modelId="{AA02DE47-43A8-44F6-B0C9-6BA996F888EA}" srcId="{53E823E6-DE63-43A8-AD97-71E3DB866E17}" destId="{79BB9019-2360-4E77-BBD0-7FDE6FEA156F}" srcOrd="0" destOrd="0" parTransId="{FD769290-2C2E-42B4-8C75-35CA0C6E12AF}" sibTransId="{57E587FD-6C3E-4C0A-9E0C-A59649A9604D}"/>
    <dgm:cxn modelId="{18141A5D-0290-4F19-AC6F-7B10F6FD97DA}" type="presOf" srcId="{3EE80BF6-1D33-489F-A85D-0A92EF0DBEA7}" destId="{EBC8AC7C-D288-4E3F-9FEC-940E271E3CD7}" srcOrd="0" destOrd="0" presId="urn:microsoft.com/office/officeart/2005/8/layout/vList2"/>
    <dgm:cxn modelId="{4C547D8B-E093-4F77-AA8E-6CF70D4813B6}" type="presOf" srcId="{896DF53D-B238-43FB-B46A-39522A54F042}" destId="{8832018F-89FF-4BB3-91AF-272B46AE0937}" srcOrd="0" destOrd="0" presId="urn:microsoft.com/office/officeart/2005/8/layout/vList2"/>
    <dgm:cxn modelId="{9608C3AD-E793-4A8F-A385-7635170C9FC3}" srcId="{53E823E6-DE63-43A8-AD97-71E3DB866E17}" destId="{C9DE5C50-4596-4799-9031-2E0E4FC67BBF}" srcOrd="3" destOrd="0" parTransId="{3248F565-E973-45C8-9133-535766267CD4}" sibTransId="{B9F576A5-D2EB-438C-B115-570387BCB749}"/>
    <dgm:cxn modelId="{736BFAC9-A79A-4D3B-A8B0-8B67BC39DCA0}" srcId="{53E823E6-DE63-43A8-AD97-71E3DB866E17}" destId="{3EE80BF6-1D33-489F-A85D-0A92EF0DBEA7}" srcOrd="2" destOrd="0" parTransId="{58CDF274-E9AC-4B1C-BB35-23A991C02EBA}" sibTransId="{0BE0DFD4-D69C-4FCC-B880-4B7A183E5756}"/>
    <dgm:cxn modelId="{DD2FFDE4-523E-43B9-997E-9F9212B263BA}" type="presOf" srcId="{13D9BB41-60A8-4E14-9939-80A82391E048}" destId="{E72A7DEF-5DA7-487D-9009-25963AF317FF}" srcOrd="0" destOrd="0" presId="urn:microsoft.com/office/officeart/2005/8/layout/vList2"/>
    <dgm:cxn modelId="{65ED9728-3ACE-4F07-A100-FF68E19D0EFF}" type="presParOf" srcId="{ADED3CAA-19F9-4682-911E-AB7612DF0B5E}" destId="{11F4C1FA-D43D-46C8-891F-3317F5115F83}" srcOrd="0" destOrd="0" presId="urn:microsoft.com/office/officeart/2005/8/layout/vList2"/>
    <dgm:cxn modelId="{35E6614D-06DB-4FEF-B809-8E21E9638F25}" type="presParOf" srcId="{ADED3CAA-19F9-4682-911E-AB7612DF0B5E}" destId="{0AEA6424-0122-46BA-A9AE-DE1B58CD3258}" srcOrd="1" destOrd="0" presId="urn:microsoft.com/office/officeart/2005/8/layout/vList2"/>
    <dgm:cxn modelId="{1DE05E8C-248E-4F6D-B6F9-9F3A5B2DDF9F}" type="presParOf" srcId="{ADED3CAA-19F9-4682-911E-AB7612DF0B5E}" destId="{E72A7DEF-5DA7-487D-9009-25963AF317FF}" srcOrd="2" destOrd="0" presId="urn:microsoft.com/office/officeart/2005/8/layout/vList2"/>
    <dgm:cxn modelId="{6AE578CE-FB97-4708-87DD-CCFCAEB2C960}" type="presParOf" srcId="{ADED3CAA-19F9-4682-911E-AB7612DF0B5E}" destId="{586AA07D-FF03-4429-8C1C-75776861B734}" srcOrd="3" destOrd="0" presId="urn:microsoft.com/office/officeart/2005/8/layout/vList2"/>
    <dgm:cxn modelId="{5BCBCBBB-54F7-4C87-B5AA-FF6DED21CA0C}" type="presParOf" srcId="{ADED3CAA-19F9-4682-911E-AB7612DF0B5E}" destId="{EBC8AC7C-D288-4E3F-9FEC-940E271E3CD7}" srcOrd="4" destOrd="0" presId="urn:microsoft.com/office/officeart/2005/8/layout/vList2"/>
    <dgm:cxn modelId="{6F975578-FABE-4CEC-ACD9-88B65BA8AD34}" type="presParOf" srcId="{ADED3CAA-19F9-4682-911E-AB7612DF0B5E}" destId="{8EB5F890-F786-4DE0-99EE-EC6A65FB099D}" srcOrd="5" destOrd="0" presId="urn:microsoft.com/office/officeart/2005/8/layout/vList2"/>
    <dgm:cxn modelId="{63DFE917-E9E0-4000-BB62-CF6D8B99764E}" type="presParOf" srcId="{ADED3CAA-19F9-4682-911E-AB7612DF0B5E}" destId="{B8DA08DA-1917-4C3E-BE84-893C3CCC5BB6}" srcOrd="6" destOrd="0" presId="urn:microsoft.com/office/officeart/2005/8/layout/vList2"/>
    <dgm:cxn modelId="{33FF7C0D-8F64-40EE-9BF0-37626EEFC967}" type="presParOf" srcId="{ADED3CAA-19F9-4682-911E-AB7612DF0B5E}" destId="{64E47F4F-93E2-40DD-9D34-401CCBF2168D}" srcOrd="7" destOrd="0" presId="urn:microsoft.com/office/officeart/2005/8/layout/vList2"/>
    <dgm:cxn modelId="{331B70AA-A009-4906-9CFD-EFA108D507A4}" type="presParOf" srcId="{ADED3CAA-19F9-4682-911E-AB7612DF0B5E}" destId="{8832018F-89FF-4BB3-91AF-272B46AE09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A126E2-2B46-4E71-9BC2-F6E8D38447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5937B7-3267-46CC-B49A-E5E232F0ED87}">
      <dgm:prSet/>
      <dgm:spPr>
        <a:solidFill>
          <a:srgbClr val="065081"/>
        </a:solidFill>
      </dgm:spPr>
      <dgm:t>
        <a:bodyPr/>
        <a:lstStyle/>
        <a:p>
          <a:r>
            <a:rPr lang="en-GB"/>
            <a:t>News items and blog posts</a:t>
          </a:r>
        </a:p>
      </dgm:t>
    </dgm:pt>
    <dgm:pt modelId="{E191F366-5956-4CB5-A4BC-E6999BD015EF}" type="parTrans" cxnId="{C4DC3B98-C2AE-4AED-89AC-266E56C9F4C4}">
      <dgm:prSet/>
      <dgm:spPr/>
      <dgm:t>
        <a:bodyPr/>
        <a:lstStyle/>
        <a:p>
          <a:endParaRPr lang="en-GB"/>
        </a:p>
      </dgm:t>
    </dgm:pt>
    <dgm:pt modelId="{F6CD0610-3501-4461-A2FE-0BEE73DE3C4E}" type="sibTrans" cxnId="{C4DC3B98-C2AE-4AED-89AC-266E56C9F4C4}">
      <dgm:prSet/>
      <dgm:spPr/>
      <dgm:t>
        <a:bodyPr/>
        <a:lstStyle/>
        <a:p>
          <a:endParaRPr lang="en-GB"/>
        </a:p>
      </dgm:t>
    </dgm:pt>
    <dgm:pt modelId="{FD96C657-2CFB-4149-A516-137ABA381B10}">
      <dgm:prSet/>
      <dgm:spPr>
        <a:solidFill>
          <a:srgbClr val="002060"/>
        </a:solidFill>
      </dgm:spPr>
      <dgm:t>
        <a:bodyPr/>
        <a:lstStyle/>
        <a:p>
          <a:r>
            <a:rPr lang="en-US"/>
            <a:t>C</a:t>
          </a:r>
          <a:r>
            <a:rPr lang="en-GB"/>
            <a:t>loud newsletter</a:t>
          </a:r>
        </a:p>
      </dgm:t>
    </dgm:pt>
    <dgm:pt modelId="{11D421B0-6B56-47D6-8CF3-9A0A36578414}" type="parTrans" cxnId="{BEA2DC10-7C2D-43ED-AACC-21E22E99C419}">
      <dgm:prSet/>
      <dgm:spPr/>
      <dgm:t>
        <a:bodyPr/>
        <a:lstStyle/>
        <a:p>
          <a:endParaRPr lang="en-GB"/>
        </a:p>
      </dgm:t>
    </dgm:pt>
    <dgm:pt modelId="{56143F6F-5349-4519-92C7-69C9DC075F46}" type="sibTrans" cxnId="{BEA2DC10-7C2D-43ED-AACC-21E22E99C419}">
      <dgm:prSet/>
      <dgm:spPr/>
      <dgm:t>
        <a:bodyPr/>
        <a:lstStyle/>
        <a:p>
          <a:endParaRPr lang="en-GB"/>
        </a:p>
      </dgm:t>
    </dgm:pt>
    <dgm:pt modelId="{E9C36FF4-D2E1-49D5-9D66-9614D3DAC89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/>
            <a:t>Cloud adoption material (user stories, case studies)</a:t>
          </a:r>
        </a:p>
      </dgm:t>
    </dgm:pt>
    <dgm:pt modelId="{8A438778-59E8-4C7D-8510-271C66E87DFF}" type="parTrans" cxnId="{123327F8-B1B0-4F75-A797-637CC3D2215B}">
      <dgm:prSet/>
      <dgm:spPr/>
      <dgm:t>
        <a:bodyPr/>
        <a:lstStyle/>
        <a:p>
          <a:endParaRPr lang="en-GB"/>
        </a:p>
      </dgm:t>
    </dgm:pt>
    <dgm:pt modelId="{18B16B5F-6C42-4046-AE53-6E6EAF0EF998}" type="sibTrans" cxnId="{123327F8-B1B0-4F75-A797-637CC3D2215B}">
      <dgm:prSet/>
      <dgm:spPr/>
      <dgm:t>
        <a:bodyPr/>
        <a:lstStyle/>
        <a:p>
          <a:endParaRPr lang="en-GB"/>
        </a:p>
      </dgm:t>
    </dgm:pt>
    <dgm:pt modelId="{EED5C798-7E2F-4087-9DAE-6EF37BF7D7E2}">
      <dgm:prSet/>
      <dgm:spPr>
        <a:solidFill>
          <a:srgbClr val="00B050"/>
        </a:solidFill>
      </dgm:spPr>
      <dgm:t>
        <a:bodyPr/>
        <a:lstStyle/>
        <a:p>
          <a:r>
            <a:rPr lang="en-GB"/>
            <a:t>FAQ and in-house developed chatbot </a:t>
          </a:r>
        </a:p>
      </dgm:t>
    </dgm:pt>
    <dgm:pt modelId="{8D98AF38-4162-437B-A2F8-1AD95705BBD6}" type="parTrans" cxnId="{2B1A9F40-EA7E-482C-A17C-670D00AD15E0}">
      <dgm:prSet/>
      <dgm:spPr/>
      <dgm:t>
        <a:bodyPr/>
        <a:lstStyle/>
        <a:p>
          <a:endParaRPr lang="en-GB"/>
        </a:p>
      </dgm:t>
    </dgm:pt>
    <dgm:pt modelId="{5D2872D1-B1DB-4C67-9DA6-4C5C96D67FBC}" type="sibTrans" cxnId="{2B1A9F40-EA7E-482C-A17C-670D00AD15E0}">
      <dgm:prSet/>
      <dgm:spPr/>
      <dgm:t>
        <a:bodyPr/>
        <a:lstStyle/>
        <a:p>
          <a:endParaRPr lang="en-GB"/>
        </a:p>
      </dgm:t>
    </dgm:pt>
    <dgm:pt modelId="{266E3A25-0042-4E96-B48C-D1861ECEB13A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dirty="0"/>
            <a:t>Surveys</a:t>
          </a:r>
        </a:p>
      </dgm:t>
    </dgm:pt>
    <dgm:pt modelId="{5AC89404-AB64-4D5F-B46D-D468841E86D4}" type="parTrans" cxnId="{6D4DC84D-5584-4D24-A42F-B1A5CC07920C}">
      <dgm:prSet/>
      <dgm:spPr/>
      <dgm:t>
        <a:bodyPr/>
        <a:lstStyle/>
        <a:p>
          <a:endParaRPr lang="en-GB"/>
        </a:p>
      </dgm:t>
    </dgm:pt>
    <dgm:pt modelId="{8319038F-FEC7-419D-A278-E028A2CEEC1E}" type="sibTrans" cxnId="{6D4DC84D-5584-4D24-A42F-B1A5CC07920C}">
      <dgm:prSet/>
      <dgm:spPr/>
      <dgm:t>
        <a:bodyPr/>
        <a:lstStyle/>
        <a:p>
          <a:endParaRPr lang="en-GB"/>
        </a:p>
      </dgm:t>
    </dgm:pt>
    <dgm:pt modelId="{9B2067A1-F9B2-40AF-ACDC-B6F2D567496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/>
            <a:t>Tools</a:t>
          </a:r>
        </a:p>
      </dgm:t>
    </dgm:pt>
    <dgm:pt modelId="{B92045EA-D761-45E9-A5B9-93DDEEF29610}" type="parTrans" cxnId="{3B7665DA-D5C6-47D2-9F37-307E7C21DBDD}">
      <dgm:prSet/>
      <dgm:spPr/>
      <dgm:t>
        <a:bodyPr/>
        <a:lstStyle/>
        <a:p>
          <a:endParaRPr lang="en-GB"/>
        </a:p>
      </dgm:t>
    </dgm:pt>
    <dgm:pt modelId="{3B871B64-19A0-434B-A697-932C0C6A675C}" type="sibTrans" cxnId="{3B7665DA-D5C6-47D2-9F37-307E7C21DBDD}">
      <dgm:prSet/>
      <dgm:spPr/>
      <dgm:t>
        <a:bodyPr/>
        <a:lstStyle/>
        <a:p>
          <a:endParaRPr lang="en-GB"/>
        </a:p>
      </dgm:t>
    </dgm:pt>
    <dgm:pt modelId="{3D45F0A5-0575-4DB2-AC5C-18B310FE73D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E</a:t>
          </a:r>
          <a:r>
            <a:rPr lang="en-GB"/>
            <a:t>vents</a:t>
          </a:r>
        </a:p>
      </dgm:t>
    </dgm:pt>
    <dgm:pt modelId="{21EE4864-571B-4331-9234-658199A9F7CF}" type="parTrans" cxnId="{62E22D15-67B9-458D-B822-BC70DFC4A745}">
      <dgm:prSet/>
      <dgm:spPr/>
      <dgm:t>
        <a:bodyPr/>
        <a:lstStyle/>
        <a:p>
          <a:endParaRPr lang="en-GB"/>
        </a:p>
      </dgm:t>
    </dgm:pt>
    <dgm:pt modelId="{68C6E383-4F1C-4026-BE2B-20C5C758AA34}" type="sibTrans" cxnId="{62E22D15-67B9-458D-B822-BC70DFC4A745}">
      <dgm:prSet/>
      <dgm:spPr/>
      <dgm:t>
        <a:bodyPr/>
        <a:lstStyle/>
        <a:p>
          <a:endParaRPr lang="en-GB"/>
        </a:p>
      </dgm:t>
    </dgm:pt>
    <dgm:pt modelId="{0BB29584-B9E4-443C-932B-67DA2B81C03D}" type="pres">
      <dgm:prSet presAssocID="{52A126E2-2B46-4E71-9BC2-F6E8D384477C}" presName="linear" presStyleCnt="0">
        <dgm:presLayoutVars>
          <dgm:animLvl val="lvl"/>
          <dgm:resizeHandles val="exact"/>
        </dgm:presLayoutVars>
      </dgm:prSet>
      <dgm:spPr/>
    </dgm:pt>
    <dgm:pt modelId="{3281E7F2-DADF-4A6D-9ED2-9B80F9D40A9C}" type="pres">
      <dgm:prSet presAssocID="{DB5937B7-3267-46CC-B49A-E5E232F0ED87}" presName="parentText" presStyleLbl="node1" presStyleIdx="0" presStyleCnt="7" custLinFactNeighborX="-103">
        <dgm:presLayoutVars>
          <dgm:chMax val="0"/>
          <dgm:bulletEnabled val="1"/>
        </dgm:presLayoutVars>
      </dgm:prSet>
      <dgm:spPr/>
    </dgm:pt>
    <dgm:pt modelId="{A4763D76-72C0-43C9-AE07-4809CDA2D35F}" type="pres">
      <dgm:prSet presAssocID="{F6CD0610-3501-4461-A2FE-0BEE73DE3C4E}" presName="spacer" presStyleCnt="0"/>
      <dgm:spPr/>
    </dgm:pt>
    <dgm:pt modelId="{F270F642-90E7-401E-8628-54F8D98F430C}" type="pres">
      <dgm:prSet presAssocID="{FD96C657-2CFB-4149-A516-137ABA381B1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921DC20-43F0-48E8-AF1D-E8B2732BD22B}" type="pres">
      <dgm:prSet presAssocID="{56143F6F-5349-4519-92C7-69C9DC075F46}" presName="spacer" presStyleCnt="0"/>
      <dgm:spPr/>
    </dgm:pt>
    <dgm:pt modelId="{9AED3F66-3E0D-4CF7-88BB-9B44F2E9932B}" type="pres">
      <dgm:prSet presAssocID="{E9C36FF4-D2E1-49D5-9D66-9614D3DAC89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B8E8CF3-D57E-4622-8775-34F592D18542}" type="pres">
      <dgm:prSet presAssocID="{18B16B5F-6C42-4046-AE53-6E6EAF0EF998}" presName="spacer" presStyleCnt="0"/>
      <dgm:spPr/>
    </dgm:pt>
    <dgm:pt modelId="{916DDDF1-7516-43EB-999E-AE29E8509A4E}" type="pres">
      <dgm:prSet presAssocID="{EED5C798-7E2F-4087-9DAE-6EF37BF7D7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61D8B6F-242C-40FF-BD5F-7ADC63AD872F}" type="pres">
      <dgm:prSet presAssocID="{5D2872D1-B1DB-4C67-9DA6-4C5C96D67FBC}" presName="spacer" presStyleCnt="0"/>
      <dgm:spPr/>
    </dgm:pt>
    <dgm:pt modelId="{4A98C215-004B-43AE-99C6-44664B8D463D}" type="pres">
      <dgm:prSet presAssocID="{266E3A25-0042-4E96-B48C-D1861ECEB13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C49D18F-C2C5-4EF1-A01D-7CBD9D836482}" type="pres">
      <dgm:prSet presAssocID="{8319038F-FEC7-419D-A278-E028A2CEEC1E}" presName="spacer" presStyleCnt="0"/>
      <dgm:spPr/>
    </dgm:pt>
    <dgm:pt modelId="{4DA5141F-40F3-4630-B72F-D2874E9C70C8}" type="pres">
      <dgm:prSet presAssocID="{9B2067A1-F9B2-40AF-ACDC-B6F2D567496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08D02B5-5739-483C-AA41-825EA9CF93FC}" type="pres">
      <dgm:prSet presAssocID="{3B871B64-19A0-434B-A697-932C0C6A675C}" presName="spacer" presStyleCnt="0"/>
      <dgm:spPr/>
    </dgm:pt>
    <dgm:pt modelId="{77DC1665-9A32-4349-A0FC-C922BB5259DF}" type="pres">
      <dgm:prSet presAssocID="{3D45F0A5-0575-4DB2-AC5C-18B310FE73D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EA2DC10-7C2D-43ED-AACC-21E22E99C419}" srcId="{52A126E2-2B46-4E71-9BC2-F6E8D384477C}" destId="{FD96C657-2CFB-4149-A516-137ABA381B10}" srcOrd="1" destOrd="0" parTransId="{11D421B0-6B56-47D6-8CF3-9A0A36578414}" sibTransId="{56143F6F-5349-4519-92C7-69C9DC075F46}"/>
    <dgm:cxn modelId="{62E22D15-67B9-458D-B822-BC70DFC4A745}" srcId="{52A126E2-2B46-4E71-9BC2-F6E8D384477C}" destId="{3D45F0A5-0575-4DB2-AC5C-18B310FE73D5}" srcOrd="6" destOrd="0" parTransId="{21EE4864-571B-4331-9234-658199A9F7CF}" sibTransId="{68C6E383-4F1C-4026-BE2B-20C5C758AA34}"/>
    <dgm:cxn modelId="{F0803C24-262C-43C5-9B4C-EE18BB6DE11C}" type="presOf" srcId="{E9C36FF4-D2E1-49D5-9D66-9614D3DAC89E}" destId="{9AED3F66-3E0D-4CF7-88BB-9B44F2E9932B}" srcOrd="0" destOrd="0" presId="urn:microsoft.com/office/officeart/2005/8/layout/vList2"/>
    <dgm:cxn modelId="{FD708335-C831-4742-9778-91AE9CF3DB11}" type="presOf" srcId="{FD96C657-2CFB-4149-A516-137ABA381B10}" destId="{F270F642-90E7-401E-8628-54F8D98F430C}" srcOrd="0" destOrd="0" presId="urn:microsoft.com/office/officeart/2005/8/layout/vList2"/>
    <dgm:cxn modelId="{2B1A9F40-EA7E-482C-A17C-670D00AD15E0}" srcId="{52A126E2-2B46-4E71-9BC2-F6E8D384477C}" destId="{EED5C798-7E2F-4087-9DAE-6EF37BF7D7E2}" srcOrd="3" destOrd="0" parTransId="{8D98AF38-4162-437B-A2F8-1AD95705BBD6}" sibTransId="{5D2872D1-B1DB-4C67-9DA6-4C5C96D67FBC}"/>
    <dgm:cxn modelId="{6D4DC84D-5584-4D24-A42F-B1A5CC07920C}" srcId="{52A126E2-2B46-4E71-9BC2-F6E8D384477C}" destId="{266E3A25-0042-4E96-B48C-D1861ECEB13A}" srcOrd="4" destOrd="0" parTransId="{5AC89404-AB64-4D5F-B46D-D468841E86D4}" sibTransId="{8319038F-FEC7-419D-A278-E028A2CEEC1E}"/>
    <dgm:cxn modelId="{7061C24F-F5FF-4C9A-A72D-5947A94E661A}" type="presOf" srcId="{DB5937B7-3267-46CC-B49A-E5E232F0ED87}" destId="{3281E7F2-DADF-4A6D-9ED2-9B80F9D40A9C}" srcOrd="0" destOrd="0" presId="urn:microsoft.com/office/officeart/2005/8/layout/vList2"/>
    <dgm:cxn modelId="{A9FF6C79-BA3E-4B82-A422-A1A518987F53}" type="presOf" srcId="{9B2067A1-F9B2-40AF-ACDC-B6F2D567496D}" destId="{4DA5141F-40F3-4630-B72F-D2874E9C70C8}" srcOrd="0" destOrd="0" presId="urn:microsoft.com/office/officeart/2005/8/layout/vList2"/>
    <dgm:cxn modelId="{05EE717B-E4B7-430D-86A6-B40AC4B0E08C}" type="presOf" srcId="{266E3A25-0042-4E96-B48C-D1861ECEB13A}" destId="{4A98C215-004B-43AE-99C6-44664B8D463D}" srcOrd="0" destOrd="0" presId="urn:microsoft.com/office/officeart/2005/8/layout/vList2"/>
    <dgm:cxn modelId="{C4DC3B98-C2AE-4AED-89AC-266E56C9F4C4}" srcId="{52A126E2-2B46-4E71-9BC2-F6E8D384477C}" destId="{DB5937B7-3267-46CC-B49A-E5E232F0ED87}" srcOrd="0" destOrd="0" parTransId="{E191F366-5956-4CB5-A4BC-E6999BD015EF}" sibTransId="{F6CD0610-3501-4461-A2FE-0BEE73DE3C4E}"/>
    <dgm:cxn modelId="{878C41C6-D236-4476-99A3-ABB429AEE1CE}" type="presOf" srcId="{EED5C798-7E2F-4087-9DAE-6EF37BF7D7E2}" destId="{916DDDF1-7516-43EB-999E-AE29E8509A4E}" srcOrd="0" destOrd="0" presId="urn:microsoft.com/office/officeart/2005/8/layout/vList2"/>
    <dgm:cxn modelId="{0E91AFC9-0F71-45A1-B92B-9906C74292FB}" type="presOf" srcId="{3D45F0A5-0575-4DB2-AC5C-18B310FE73D5}" destId="{77DC1665-9A32-4349-A0FC-C922BB5259DF}" srcOrd="0" destOrd="0" presId="urn:microsoft.com/office/officeart/2005/8/layout/vList2"/>
    <dgm:cxn modelId="{3B7665DA-D5C6-47D2-9F37-307E7C21DBDD}" srcId="{52A126E2-2B46-4E71-9BC2-F6E8D384477C}" destId="{9B2067A1-F9B2-40AF-ACDC-B6F2D567496D}" srcOrd="5" destOrd="0" parTransId="{B92045EA-D761-45E9-A5B9-93DDEEF29610}" sibTransId="{3B871B64-19A0-434B-A697-932C0C6A675C}"/>
    <dgm:cxn modelId="{F1CE19E6-1BDD-42E0-9CE0-95E1BE0D6FE7}" type="presOf" srcId="{52A126E2-2B46-4E71-9BC2-F6E8D384477C}" destId="{0BB29584-B9E4-443C-932B-67DA2B81C03D}" srcOrd="0" destOrd="0" presId="urn:microsoft.com/office/officeart/2005/8/layout/vList2"/>
    <dgm:cxn modelId="{123327F8-B1B0-4F75-A797-637CC3D2215B}" srcId="{52A126E2-2B46-4E71-9BC2-F6E8D384477C}" destId="{E9C36FF4-D2E1-49D5-9D66-9614D3DAC89E}" srcOrd="2" destOrd="0" parTransId="{8A438778-59E8-4C7D-8510-271C66E87DFF}" sibTransId="{18B16B5F-6C42-4046-AE53-6E6EAF0EF998}"/>
    <dgm:cxn modelId="{0541C561-58BE-42CE-B620-F8CBC1D2D8B7}" type="presParOf" srcId="{0BB29584-B9E4-443C-932B-67DA2B81C03D}" destId="{3281E7F2-DADF-4A6D-9ED2-9B80F9D40A9C}" srcOrd="0" destOrd="0" presId="urn:microsoft.com/office/officeart/2005/8/layout/vList2"/>
    <dgm:cxn modelId="{8CFA5144-348E-47C7-8916-E8140B82646F}" type="presParOf" srcId="{0BB29584-B9E4-443C-932B-67DA2B81C03D}" destId="{A4763D76-72C0-43C9-AE07-4809CDA2D35F}" srcOrd="1" destOrd="0" presId="urn:microsoft.com/office/officeart/2005/8/layout/vList2"/>
    <dgm:cxn modelId="{8127300B-298D-4BBF-A92F-0E1BCE38C25C}" type="presParOf" srcId="{0BB29584-B9E4-443C-932B-67DA2B81C03D}" destId="{F270F642-90E7-401E-8628-54F8D98F430C}" srcOrd="2" destOrd="0" presId="urn:microsoft.com/office/officeart/2005/8/layout/vList2"/>
    <dgm:cxn modelId="{1EA6E9B8-3920-451C-B43F-3DF936B94365}" type="presParOf" srcId="{0BB29584-B9E4-443C-932B-67DA2B81C03D}" destId="{B921DC20-43F0-48E8-AF1D-E8B2732BD22B}" srcOrd="3" destOrd="0" presId="urn:microsoft.com/office/officeart/2005/8/layout/vList2"/>
    <dgm:cxn modelId="{2C2C2DA9-2C6F-4E01-B0F4-21B874271BE6}" type="presParOf" srcId="{0BB29584-B9E4-443C-932B-67DA2B81C03D}" destId="{9AED3F66-3E0D-4CF7-88BB-9B44F2E9932B}" srcOrd="4" destOrd="0" presId="urn:microsoft.com/office/officeart/2005/8/layout/vList2"/>
    <dgm:cxn modelId="{0441AE02-45F0-4A22-AA9F-BE0F70F73B3C}" type="presParOf" srcId="{0BB29584-B9E4-443C-932B-67DA2B81C03D}" destId="{6B8E8CF3-D57E-4622-8775-34F592D18542}" srcOrd="5" destOrd="0" presId="urn:microsoft.com/office/officeart/2005/8/layout/vList2"/>
    <dgm:cxn modelId="{7D75D73B-58E5-45B4-B884-2621BE9274B9}" type="presParOf" srcId="{0BB29584-B9E4-443C-932B-67DA2B81C03D}" destId="{916DDDF1-7516-43EB-999E-AE29E8509A4E}" srcOrd="6" destOrd="0" presId="urn:microsoft.com/office/officeart/2005/8/layout/vList2"/>
    <dgm:cxn modelId="{EE3F0E9D-7DCA-4B57-9982-056EFE565DB1}" type="presParOf" srcId="{0BB29584-B9E4-443C-932B-67DA2B81C03D}" destId="{061D8B6F-242C-40FF-BD5F-7ADC63AD872F}" srcOrd="7" destOrd="0" presId="urn:microsoft.com/office/officeart/2005/8/layout/vList2"/>
    <dgm:cxn modelId="{CE45ACF3-3050-4445-949B-83F309E3A407}" type="presParOf" srcId="{0BB29584-B9E4-443C-932B-67DA2B81C03D}" destId="{4A98C215-004B-43AE-99C6-44664B8D463D}" srcOrd="8" destOrd="0" presId="urn:microsoft.com/office/officeart/2005/8/layout/vList2"/>
    <dgm:cxn modelId="{477995BB-2657-401C-8047-437F46F1FC40}" type="presParOf" srcId="{0BB29584-B9E4-443C-932B-67DA2B81C03D}" destId="{CC49D18F-C2C5-4EF1-A01D-7CBD9D836482}" srcOrd="9" destOrd="0" presId="urn:microsoft.com/office/officeart/2005/8/layout/vList2"/>
    <dgm:cxn modelId="{F77178D5-4DED-4106-B9BF-C337990588B3}" type="presParOf" srcId="{0BB29584-B9E4-443C-932B-67DA2B81C03D}" destId="{4DA5141F-40F3-4630-B72F-D2874E9C70C8}" srcOrd="10" destOrd="0" presId="urn:microsoft.com/office/officeart/2005/8/layout/vList2"/>
    <dgm:cxn modelId="{595BC1C4-BBF5-4F3B-9E32-DC05DCB44F12}" type="presParOf" srcId="{0BB29584-B9E4-443C-932B-67DA2B81C03D}" destId="{608D02B5-5739-483C-AA41-825EA9CF93FC}" srcOrd="11" destOrd="0" presId="urn:microsoft.com/office/officeart/2005/8/layout/vList2"/>
    <dgm:cxn modelId="{874AFAE5-54F1-4861-A2DA-D5F7165C063A}" type="presParOf" srcId="{0BB29584-B9E4-443C-932B-67DA2B81C03D}" destId="{77DC1665-9A32-4349-A0FC-C922BB5259D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D74CBB-C334-40FE-B796-3848EA4350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6CF8CB-CA7E-47FF-BF53-3C1F2FEDAA03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en-GB" sz="2400" dirty="0"/>
            <a:t>Button</a:t>
          </a:r>
        </a:p>
        <a:p>
          <a:pPr algn="l"/>
          <a:r>
            <a:rPr lang="en-GB" sz="1800" dirty="0"/>
            <a:t>Extracting Framework information from all the tender documentation</a:t>
          </a:r>
          <a:endParaRPr lang="en-GB" sz="2400" dirty="0"/>
        </a:p>
      </dgm:t>
    </dgm:pt>
    <dgm:pt modelId="{F88735F8-6148-40FE-865E-D35EAF7EEF45}" type="parTrans" cxnId="{CACE09D8-8F42-440A-8BA2-23F05E01737E}">
      <dgm:prSet/>
      <dgm:spPr/>
      <dgm:t>
        <a:bodyPr/>
        <a:lstStyle/>
        <a:p>
          <a:endParaRPr lang="en-GB"/>
        </a:p>
      </dgm:t>
    </dgm:pt>
    <dgm:pt modelId="{A007E5CF-E7E2-49E0-9BCD-64167879A79A}" type="sibTrans" cxnId="{CACE09D8-8F42-440A-8BA2-23F05E01737E}">
      <dgm:prSet/>
      <dgm:spPr/>
      <dgm:t>
        <a:bodyPr/>
        <a:lstStyle/>
        <a:p>
          <a:endParaRPr lang="en-GB"/>
        </a:p>
      </dgm:t>
    </dgm:pt>
    <dgm:pt modelId="{F45D6A7A-6A71-4854-8CC4-4BAC12119F3A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GB" sz="1800" dirty="0"/>
            <a:t>Framework selection tools for doing call-offs</a:t>
          </a:r>
        </a:p>
      </dgm:t>
    </dgm:pt>
    <dgm:pt modelId="{8CAA1654-C0DF-4E06-96A1-3C685EE64288}" type="parTrans" cxnId="{3D552AB2-65A2-42C9-9889-028BA11CE7CB}">
      <dgm:prSet/>
      <dgm:spPr/>
      <dgm:t>
        <a:bodyPr/>
        <a:lstStyle/>
        <a:p>
          <a:endParaRPr lang="en-GB"/>
        </a:p>
      </dgm:t>
    </dgm:pt>
    <dgm:pt modelId="{E43F88E0-7ADE-4212-8313-BD6027A0752C}" type="sibTrans" cxnId="{3D552AB2-65A2-42C9-9889-028BA11CE7CB}">
      <dgm:prSet/>
      <dgm:spPr/>
      <dgm:t>
        <a:bodyPr/>
        <a:lstStyle/>
        <a:p>
          <a:endParaRPr lang="en-GB"/>
        </a:p>
      </dgm:t>
    </dgm:pt>
    <dgm:pt modelId="{5797AB54-4BA7-4726-A0AD-0DBFE3921EF8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GB" sz="1600" dirty="0"/>
            <a:t>Supplier selection tool for direct awarding</a:t>
          </a:r>
        </a:p>
      </dgm:t>
    </dgm:pt>
    <dgm:pt modelId="{484CF0AE-8DD1-44AB-B012-8A6E8922EBF4}" type="parTrans" cxnId="{223C27D8-F6E0-460E-AE70-A3649F8DD13F}">
      <dgm:prSet/>
      <dgm:spPr/>
      <dgm:t>
        <a:bodyPr/>
        <a:lstStyle/>
        <a:p>
          <a:endParaRPr lang="en-GB"/>
        </a:p>
      </dgm:t>
    </dgm:pt>
    <dgm:pt modelId="{2B40B87E-A2C3-44A2-B442-5BFDDB1108D2}" type="sibTrans" cxnId="{223C27D8-F6E0-460E-AE70-A3649F8DD13F}">
      <dgm:prSet/>
      <dgm:spPr/>
      <dgm:t>
        <a:bodyPr/>
        <a:lstStyle/>
        <a:p>
          <a:endParaRPr lang="en-GB"/>
        </a:p>
      </dgm:t>
    </dgm:pt>
    <dgm:pt modelId="{F4A5C21B-FF98-424F-8A70-4085C09DD24C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GB" sz="1600" dirty="0"/>
            <a:t>Desktop mini-competition tool</a:t>
          </a:r>
        </a:p>
      </dgm:t>
    </dgm:pt>
    <dgm:pt modelId="{E2DD791C-6F5D-423A-992E-894B2FEE104E}" type="parTrans" cxnId="{3D8AAFCA-C120-44AF-B8DC-30F77F5654E0}">
      <dgm:prSet/>
      <dgm:spPr/>
      <dgm:t>
        <a:bodyPr/>
        <a:lstStyle/>
        <a:p>
          <a:endParaRPr lang="en-GB"/>
        </a:p>
      </dgm:t>
    </dgm:pt>
    <dgm:pt modelId="{19A1842C-AF84-4584-B7DF-AFC93732CE26}" type="sibTrans" cxnId="{3D8AAFCA-C120-44AF-B8DC-30F77F5654E0}">
      <dgm:prSet/>
      <dgm:spPr/>
      <dgm:t>
        <a:bodyPr/>
        <a:lstStyle/>
        <a:p>
          <a:endParaRPr lang="en-GB"/>
        </a:p>
      </dgm:t>
    </dgm:pt>
    <dgm:pt modelId="{5EDC0B6C-2516-4072-B789-4A61DCD153A3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en-GB" sz="1800" dirty="0"/>
            <a:t>Data Classification Sheet</a:t>
          </a:r>
        </a:p>
        <a:p>
          <a:pPr algn="l"/>
          <a:r>
            <a:rPr lang="en-GB" sz="1600" dirty="0"/>
            <a:t>Assists decision making about migrating data to the clouds helping to classify data with respect to security considerations.</a:t>
          </a:r>
          <a:r>
            <a:rPr lang="en-GB" sz="1800" dirty="0"/>
            <a:t> </a:t>
          </a:r>
        </a:p>
      </dgm:t>
    </dgm:pt>
    <dgm:pt modelId="{6FE407BD-A0E8-47F9-B357-82EABF825D50}" type="parTrans" cxnId="{DFF1C46A-F88D-4F76-B972-1A7EE2E47353}">
      <dgm:prSet/>
      <dgm:spPr/>
      <dgm:t>
        <a:bodyPr/>
        <a:lstStyle/>
        <a:p>
          <a:endParaRPr lang="en-GB"/>
        </a:p>
      </dgm:t>
    </dgm:pt>
    <dgm:pt modelId="{12C324FC-A5EB-441E-BF1C-6D4EF7211CD1}" type="sibTrans" cxnId="{DFF1C46A-F88D-4F76-B972-1A7EE2E47353}">
      <dgm:prSet/>
      <dgm:spPr/>
      <dgm:t>
        <a:bodyPr/>
        <a:lstStyle/>
        <a:p>
          <a:endParaRPr lang="en-GB"/>
        </a:p>
      </dgm:t>
    </dgm:pt>
    <dgm:pt modelId="{B819093F-4A56-45B4-B5B5-FCA96DE9E46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/>
            <a:t>C</a:t>
          </a:r>
          <a:r>
            <a:rPr lang="en-GB" sz="2000" dirty="0" err="1"/>
            <a:t>hecklists</a:t>
          </a:r>
          <a:endParaRPr lang="en-GB" sz="2000" dirty="0"/>
        </a:p>
      </dgm:t>
    </dgm:pt>
    <dgm:pt modelId="{5B832E15-660C-46DA-8ABE-C8854DCAD8A2}" type="parTrans" cxnId="{C4A1A843-C8D1-4F4A-8364-E9064A3224B8}">
      <dgm:prSet/>
      <dgm:spPr/>
      <dgm:t>
        <a:bodyPr/>
        <a:lstStyle/>
        <a:p>
          <a:endParaRPr lang="en-GB"/>
        </a:p>
      </dgm:t>
    </dgm:pt>
    <dgm:pt modelId="{C6A98F08-D401-481F-980C-5A2A6EB683E5}" type="sibTrans" cxnId="{C4A1A843-C8D1-4F4A-8364-E9064A3224B8}">
      <dgm:prSet/>
      <dgm:spPr/>
      <dgm:t>
        <a:bodyPr/>
        <a:lstStyle/>
        <a:p>
          <a:endParaRPr lang="en-GB"/>
        </a:p>
      </dgm:t>
    </dgm:pt>
    <dgm:pt modelId="{F66C6E26-9618-42D7-A68B-516AF42C829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/>
            <a:t>C</a:t>
          </a:r>
          <a:r>
            <a:rPr lang="en-GB" sz="1800" dirty="0"/>
            <a:t>loud security checklist</a:t>
          </a:r>
        </a:p>
      </dgm:t>
    </dgm:pt>
    <dgm:pt modelId="{B5C8BEF0-D53C-40E7-856B-64B90960C25D}" type="parTrans" cxnId="{A4C1A8ED-556B-4B5A-9265-5AF5AF005F8D}">
      <dgm:prSet/>
      <dgm:spPr/>
      <dgm:t>
        <a:bodyPr/>
        <a:lstStyle/>
        <a:p>
          <a:endParaRPr lang="en-GB"/>
        </a:p>
      </dgm:t>
    </dgm:pt>
    <dgm:pt modelId="{EC4DAE55-24FF-4E30-B561-CBC2DE0FE6A9}" type="sibTrans" cxnId="{A4C1A8ED-556B-4B5A-9265-5AF5AF005F8D}">
      <dgm:prSet/>
      <dgm:spPr/>
      <dgm:t>
        <a:bodyPr/>
        <a:lstStyle/>
        <a:p>
          <a:endParaRPr lang="en-GB"/>
        </a:p>
      </dgm:t>
    </dgm:pt>
    <dgm:pt modelId="{E486C496-CDA7-4AF3-993B-346E3CCE3B2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/>
            <a:t>Other</a:t>
          </a:r>
          <a:endParaRPr lang="en-GB" sz="1800" dirty="0"/>
        </a:p>
      </dgm:t>
    </dgm:pt>
    <dgm:pt modelId="{BBADC6A8-BCD3-4772-993D-0D1C736C6028}" type="parTrans" cxnId="{2BD01AA5-8D98-43B3-8CA0-07B5ADABE9F1}">
      <dgm:prSet/>
      <dgm:spPr/>
      <dgm:t>
        <a:bodyPr/>
        <a:lstStyle/>
        <a:p>
          <a:endParaRPr lang="en-GB"/>
        </a:p>
      </dgm:t>
    </dgm:pt>
    <dgm:pt modelId="{6F885114-AF1C-4F2A-B1D1-851B6A8B9F66}" type="sibTrans" cxnId="{2BD01AA5-8D98-43B3-8CA0-07B5ADABE9F1}">
      <dgm:prSet/>
      <dgm:spPr/>
      <dgm:t>
        <a:bodyPr/>
        <a:lstStyle/>
        <a:p>
          <a:endParaRPr lang="en-GB"/>
        </a:p>
      </dgm:t>
    </dgm:pt>
    <dgm:pt modelId="{38F48A90-BF0F-4C65-B10E-AA4E0114C368}" type="pres">
      <dgm:prSet presAssocID="{8ED74CBB-C334-40FE-B796-3848EA43506B}" presName="Name0" presStyleCnt="0">
        <dgm:presLayoutVars>
          <dgm:dir/>
          <dgm:resizeHandles val="exact"/>
        </dgm:presLayoutVars>
      </dgm:prSet>
      <dgm:spPr/>
    </dgm:pt>
    <dgm:pt modelId="{FA24A98C-5792-45F0-A372-37E4391CC478}" type="pres">
      <dgm:prSet presAssocID="{A06CF8CB-CA7E-47FF-BF53-3C1F2FEDAA03}" presName="node" presStyleLbl="node1" presStyleIdx="0" presStyleCnt="4">
        <dgm:presLayoutVars>
          <dgm:bulletEnabled val="1"/>
        </dgm:presLayoutVars>
      </dgm:prSet>
      <dgm:spPr/>
    </dgm:pt>
    <dgm:pt modelId="{12556892-2C40-4C7C-B448-84F7DBC95D2A}" type="pres">
      <dgm:prSet presAssocID="{A007E5CF-E7E2-49E0-9BCD-64167879A79A}" presName="sibTrans" presStyleLbl="sibTrans2D1" presStyleIdx="0" presStyleCnt="3"/>
      <dgm:spPr/>
    </dgm:pt>
    <dgm:pt modelId="{BA91AC76-FD73-4C75-BD9F-FC07F6873A80}" type="pres">
      <dgm:prSet presAssocID="{A007E5CF-E7E2-49E0-9BCD-64167879A79A}" presName="connectorText" presStyleLbl="sibTrans2D1" presStyleIdx="0" presStyleCnt="3"/>
      <dgm:spPr/>
    </dgm:pt>
    <dgm:pt modelId="{BDA40AF9-1A8B-443F-B747-0AE25F6B48F2}" type="pres">
      <dgm:prSet presAssocID="{F45D6A7A-6A71-4854-8CC4-4BAC12119F3A}" presName="node" presStyleLbl="node1" presStyleIdx="1" presStyleCnt="4">
        <dgm:presLayoutVars>
          <dgm:bulletEnabled val="1"/>
        </dgm:presLayoutVars>
      </dgm:prSet>
      <dgm:spPr/>
    </dgm:pt>
    <dgm:pt modelId="{C8528E61-AD6A-414E-B134-D903EAF7BB48}" type="pres">
      <dgm:prSet presAssocID="{E43F88E0-7ADE-4212-8313-BD6027A0752C}" presName="sibTrans" presStyleLbl="sibTrans2D1" presStyleIdx="1" presStyleCnt="3"/>
      <dgm:spPr/>
    </dgm:pt>
    <dgm:pt modelId="{3BBC4CB4-52D2-46E1-AD30-B2EBFBD69CCE}" type="pres">
      <dgm:prSet presAssocID="{E43F88E0-7ADE-4212-8313-BD6027A0752C}" presName="connectorText" presStyleLbl="sibTrans2D1" presStyleIdx="1" presStyleCnt="3"/>
      <dgm:spPr/>
    </dgm:pt>
    <dgm:pt modelId="{667AB32A-8FF1-4BA2-9769-FE5D29022D07}" type="pres">
      <dgm:prSet presAssocID="{5EDC0B6C-2516-4072-B789-4A61DCD153A3}" presName="node" presStyleLbl="node1" presStyleIdx="2" presStyleCnt="4">
        <dgm:presLayoutVars>
          <dgm:bulletEnabled val="1"/>
        </dgm:presLayoutVars>
      </dgm:prSet>
      <dgm:spPr/>
    </dgm:pt>
    <dgm:pt modelId="{5E077996-4902-46B7-AC02-718DF30A76D3}" type="pres">
      <dgm:prSet presAssocID="{12C324FC-A5EB-441E-BF1C-6D4EF7211CD1}" presName="sibTrans" presStyleLbl="sibTrans2D1" presStyleIdx="2" presStyleCnt="3"/>
      <dgm:spPr/>
    </dgm:pt>
    <dgm:pt modelId="{811E2B29-C79E-408A-9ABE-4B9CABCBD443}" type="pres">
      <dgm:prSet presAssocID="{12C324FC-A5EB-441E-BF1C-6D4EF7211CD1}" presName="connectorText" presStyleLbl="sibTrans2D1" presStyleIdx="2" presStyleCnt="3"/>
      <dgm:spPr/>
    </dgm:pt>
    <dgm:pt modelId="{01625F66-156C-4C8D-89CF-30E992139F5D}" type="pres">
      <dgm:prSet presAssocID="{B819093F-4A56-45B4-B5B5-FCA96DE9E46F}" presName="node" presStyleLbl="node1" presStyleIdx="3" presStyleCnt="4">
        <dgm:presLayoutVars>
          <dgm:bulletEnabled val="1"/>
        </dgm:presLayoutVars>
      </dgm:prSet>
      <dgm:spPr/>
    </dgm:pt>
  </dgm:ptLst>
  <dgm:cxnLst>
    <dgm:cxn modelId="{3A91F100-0BCA-489E-BCC5-1027AAE7DD05}" type="presOf" srcId="{B819093F-4A56-45B4-B5B5-FCA96DE9E46F}" destId="{01625F66-156C-4C8D-89CF-30E992139F5D}" srcOrd="0" destOrd="0" presId="urn:microsoft.com/office/officeart/2005/8/layout/process1"/>
    <dgm:cxn modelId="{90A05815-2179-4AA8-9A1D-13A51ADDD2C0}" type="presOf" srcId="{A007E5CF-E7E2-49E0-9BCD-64167879A79A}" destId="{12556892-2C40-4C7C-B448-84F7DBC95D2A}" srcOrd="0" destOrd="0" presId="urn:microsoft.com/office/officeart/2005/8/layout/process1"/>
    <dgm:cxn modelId="{4B66471A-F48D-4B4E-94EA-21A199353B1A}" type="presOf" srcId="{5EDC0B6C-2516-4072-B789-4A61DCD153A3}" destId="{667AB32A-8FF1-4BA2-9769-FE5D29022D07}" srcOrd="0" destOrd="0" presId="urn:microsoft.com/office/officeart/2005/8/layout/process1"/>
    <dgm:cxn modelId="{1A87701B-0B10-45DE-BBF3-D2A09DF6F260}" type="presOf" srcId="{F4A5C21B-FF98-424F-8A70-4085C09DD24C}" destId="{BDA40AF9-1A8B-443F-B747-0AE25F6B48F2}" srcOrd="0" destOrd="2" presId="urn:microsoft.com/office/officeart/2005/8/layout/process1"/>
    <dgm:cxn modelId="{4FE25927-B132-4266-A02A-303FF8407CA8}" type="presOf" srcId="{5797AB54-4BA7-4726-A0AD-0DBFE3921EF8}" destId="{BDA40AF9-1A8B-443F-B747-0AE25F6B48F2}" srcOrd="0" destOrd="1" presId="urn:microsoft.com/office/officeart/2005/8/layout/process1"/>
    <dgm:cxn modelId="{C4A1A843-C8D1-4F4A-8364-E9064A3224B8}" srcId="{8ED74CBB-C334-40FE-B796-3848EA43506B}" destId="{B819093F-4A56-45B4-B5B5-FCA96DE9E46F}" srcOrd="3" destOrd="0" parTransId="{5B832E15-660C-46DA-8ABE-C8854DCAD8A2}" sibTransId="{C6A98F08-D401-481F-980C-5A2A6EB683E5}"/>
    <dgm:cxn modelId="{6164304E-1B74-4D8C-A3A4-4B8200F476FE}" type="presOf" srcId="{A06CF8CB-CA7E-47FF-BF53-3C1F2FEDAA03}" destId="{FA24A98C-5792-45F0-A372-37E4391CC478}" srcOrd="0" destOrd="0" presId="urn:microsoft.com/office/officeart/2005/8/layout/process1"/>
    <dgm:cxn modelId="{24879951-DCA5-4C17-B0EC-8A72DBD18C47}" type="presOf" srcId="{A007E5CF-E7E2-49E0-9BCD-64167879A79A}" destId="{BA91AC76-FD73-4C75-BD9F-FC07F6873A80}" srcOrd="1" destOrd="0" presId="urn:microsoft.com/office/officeart/2005/8/layout/process1"/>
    <dgm:cxn modelId="{F761285A-B99E-4CC5-BBB7-3107598E726E}" type="presOf" srcId="{12C324FC-A5EB-441E-BF1C-6D4EF7211CD1}" destId="{811E2B29-C79E-408A-9ABE-4B9CABCBD443}" srcOrd="1" destOrd="0" presId="urn:microsoft.com/office/officeart/2005/8/layout/process1"/>
    <dgm:cxn modelId="{DFF1C46A-F88D-4F76-B972-1A7EE2E47353}" srcId="{8ED74CBB-C334-40FE-B796-3848EA43506B}" destId="{5EDC0B6C-2516-4072-B789-4A61DCD153A3}" srcOrd="2" destOrd="0" parTransId="{6FE407BD-A0E8-47F9-B357-82EABF825D50}" sibTransId="{12C324FC-A5EB-441E-BF1C-6D4EF7211CD1}"/>
    <dgm:cxn modelId="{D30F097F-399C-42BF-8595-ED182AACCC3C}" type="presOf" srcId="{F66C6E26-9618-42D7-A68B-516AF42C8297}" destId="{01625F66-156C-4C8D-89CF-30E992139F5D}" srcOrd="0" destOrd="1" presId="urn:microsoft.com/office/officeart/2005/8/layout/process1"/>
    <dgm:cxn modelId="{D8D15582-6EAF-4445-B480-EAE59B2A7A0F}" type="presOf" srcId="{E486C496-CDA7-4AF3-993B-346E3CCE3B29}" destId="{01625F66-156C-4C8D-89CF-30E992139F5D}" srcOrd="0" destOrd="2" presId="urn:microsoft.com/office/officeart/2005/8/layout/process1"/>
    <dgm:cxn modelId="{0F133E91-8364-4093-B694-940689F5DD68}" type="presOf" srcId="{E43F88E0-7ADE-4212-8313-BD6027A0752C}" destId="{3BBC4CB4-52D2-46E1-AD30-B2EBFBD69CCE}" srcOrd="1" destOrd="0" presId="urn:microsoft.com/office/officeart/2005/8/layout/process1"/>
    <dgm:cxn modelId="{2BD01AA5-8D98-43B3-8CA0-07B5ADABE9F1}" srcId="{B819093F-4A56-45B4-B5B5-FCA96DE9E46F}" destId="{E486C496-CDA7-4AF3-993B-346E3CCE3B29}" srcOrd="1" destOrd="0" parTransId="{BBADC6A8-BCD3-4772-993D-0D1C736C6028}" sibTransId="{6F885114-AF1C-4F2A-B1D1-851B6A8B9F66}"/>
    <dgm:cxn modelId="{3D552AB2-65A2-42C9-9889-028BA11CE7CB}" srcId="{8ED74CBB-C334-40FE-B796-3848EA43506B}" destId="{F45D6A7A-6A71-4854-8CC4-4BAC12119F3A}" srcOrd="1" destOrd="0" parTransId="{8CAA1654-C0DF-4E06-96A1-3C685EE64288}" sibTransId="{E43F88E0-7ADE-4212-8313-BD6027A0752C}"/>
    <dgm:cxn modelId="{66957AC1-25C6-4968-ABA9-A5447A5CBAC1}" type="presOf" srcId="{12C324FC-A5EB-441E-BF1C-6D4EF7211CD1}" destId="{5E077996-4902-46B7-AC02-718DF30A76D3}" srcOrd="0" destOrd="0" presId="urn:microsoft.com/office/officeart/2005/8/layout/process1"/>
    <dgm:cxn modelId="{3D8AAFCA-C120-44AF-B8DC-30F77F5654E0}" srcId="{F45D6A7A-6A71-4854-8CC4-4BAC12119F3A}" destId="{F4A5C21B-FF98-424F-8A70-4085C09DD24C}" srcOrd="1" destOrd="0" parTransId="{E2DD791C-6F5D-423A-992E-894B2FEE104E}" sibTransId="{19A1842C-AF84-4584-B7DF-AFC93732CE26}"/>
    <dgm:cxn modelId="{64B3ECCB-60C1-4C51-91F6-DAB265666FAB}" type="presOf" srcId="{E43F88E0-7ADE-4212-8313-BD6027A0752C}" destId="{C8528E61-AD6A-414E-B134-D903EAF7BB48}" srcOrd="0" destOrd="0" presId="urn:microsoft.com/office/officeart/2005/8/layout/process1"/>
    <dgm:cxn modelId="{CACE09D8-8F42-440A-8BA2-23F05E01737E}" srcId="{8ED74CBB-C334-40FE-B796-3848EA43506B}" destId="{A06CF8CB-CA7E-47FF-BF53-3C1F2FEDAA03}" srcOrd="0" destOrd="0" parTransId="{F88735F8-6148-40FE-865E-D35EAF7EEF45}" sibTransId="{A007E5CF-E7E2-49E0-9BCD-64167879A79A}"/>
    <dgm:cxn modelId="{223C27D8-F6E0-460E-AE70-A3649F8DD13F}" srcId="{F45D6A7A-6A71-4854-8CC4-4BAC12119F3A}" destId="{5797AB54-4BA7-4726-A0AD-0DBFE3921EF8}" srcOrd="0" destOrd="0" parTransId="{484CF0AE-8DD1-44AB-B012-8A6E8922EBF4}" sibTransId="{2B40B87E-A2C3-44A2-B442-5BFDDB1108D2}"/>
    <dgm:cxn modelId="{C65551DC-9B23-453E-BCA7-589A1A53CE53}" type="presOf" srcId="{F45D6A7A-6A71-4854-8CC4-4BAC12119F3A}" destId="{BDA40AF9-1A8B-443F-B747-0AE25F6B48F2}" srcOrd="0" destOrd="0" presId="urn:microsoft.com/office/officeart/2005/8/layout/process1"/>
    <dgm:cxn modelId="{737CDEE2-E971-40BC-AFCA-F2898E17DEEA}" type="presOf" srcId="{8ED74CBB-C334-40FE-B796-3848EA43506B}" destId="{38F48A90-BF0F-4C65-B10E-AA4E0114C368}" srcOrd="0" destOrd="0" presId="urn:microsoft.com/office/officeart/2005/8/layout/process1"/>
    <dgm:cxn modelId="{A4C1A8ED-556B-4B5A-9265-5AF5AF005F8D}" srcId="{B819093F-4A56-45B4-B5B5-FCA96DE9E46F}" destId="{F66C6E26-9618-42D7-A68B-516AF42C8297}" srcOrd="0" destOrd="0" parTransId="{B5C8BEF0-D53C-40E7-856B-64B90960C25D}" sibTransId="{EC4DAE55-24FF-4E30-B561-CBC2DE0FE6A9}"/>
    <dgm:cxn modelId="{6C736AE8-DDF1-4C6C-B5D0-57EDCF7CE5CD}" type="presParOf" srcId="{38F48A90-BF0F-4C65-B10E-AA4E0114C368}" destId="{FA24A98C-5792-45F0-A372-37E4391CC478}" srcOrd="0" destOrd="0" presId="urn:microsoft.com/office/officeart/2005/8/layout/process1"/>
    <dgm:cxn modelId="{4975C0B6-E2B6-450B-A034-7B8BA9EEE5FD}" type="presParOf" srcId="{38F48A90-BF0F-4C65-B10E-AA4E0114C368}" destId="{12556892-2C40-4C7C-B448-84F7DBC95D2A}" srcOrd="1" destOrd="0" presId="urn:microsoft.com/office/officeart/2005/8/layout/process1"/>
    <dgm:cxn modelId="{78B5AE8E-16EF-495D-8F38-DF23CE4F5B8E}" type="presParOf" srcId="{12556892-2C40-4C7C-B448-84F7DBC95D2A}" destId="{BA91AC76-FD73-4C75-BD9F-FC07F6873A80}" srcOrd="0" destOrd="0" presId="urn:microsoft.com/office/officeart/2005/8/layout/process1"/>
    <dgm:cxn modelId="{DEDDA0FB-434F-453E-8EC9-E8A463963064}" type="presParOf" srcId="{38F48A90-BF0F-4C65-B10E-AA4E0114C368}" destId="{BDA40AF9-1A8B-443F-B747-0AE25F6B48F2}" srcOrd="2" destOrd="0" presId="urn:microsoft.com/office/officeart/2005/8/layout/process1"/>
    <dgm:cxn modelId="{E59FC248-5CB6-42E2-AB91-AEF91F5D9148}" type="presParOf" srcId="{38F48A90-BF0F-4C65-B10E-AA4E0114C368}" destId="{C8528E61-AD6A-414E-B134-D903EAF7BB48}" srcOrd="3" destOrd="0" presId="urn:microsoft.com/office/officeart/2005/8/layout/process1"/>
    <dgm:cxn modelId="{F3481656-DB63-4BAD-B07A-2FEF8594EA4C}" type="presParOf" srcId="{C8528E61-AD6A-414E-B134-D903EAF7BB48}" destId="{3BBC4CB4-52D2-46E1-AD30-B2EBFBD69CCE}" srcOrd="0" destOrd="0" presId="urn:microsoft.com/office/officeart/2005/8/layout/process1"/>
    <dgm:cxn modelId="{6A664B9D-BF85-4EE9-B9B5-E2938E4285C4}" type="presParOf" srcId="{38F48A90-BF0F-4C65-B10E-AA4E0114C368}" destId="{667AB32A-8FF1-4BA2-9769-FE5D29022D07}" srcOrd="4" destOrd="0" presId="urn:microsoft.com/office/officeart/2005/8/layout/process1"/>
    <dgm:cxn modelId="{0CE65AF5-F2DA-43D4-BABE-16136CFB6A9E}" type="presParOf" srcId="{38F48A90-BF0F-4C65-B10E-AA4E0114C368}" destId="{5E077996-4902-46B7-AC02-718DF30A76D3}" srcOrd="5" destOrd="0" presId="urn:microsoft.com/office/officeart/2005/8/layout/process1"/>
    <dgm:cxn modelId="{BE573EF2-7501-4209-85DE-0C4F4516BEAD}" type="presParOf" srcId="{5E077996-4902-46B7-AC02-718DF30A76D3}" destId="{811E2B29-C79E-408A-9ABE-4B9CABCBD443}" srcOrd="0" destOrd="0" presId="urn:microsoft.com/office/officeart/2005/8/layout/process1"/>
    <dgm:cxn modelId="{21FCD6EA-38FB-4096-BC53-CD446C6ADEDF}" type="presParOf" srcId="{38F48A90-BF0F-4C65-B10E-AA4E0114C368}" destId="{01625F66-156C-4C8D-89CF-30E992139F5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A7EC00-985E-4EFB-90CF-61994FE65F0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0F7466-35A0-4797-81B9-822F8050600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CSDMs, NRENs and Institutions have many questions</a:t>
          </a:r>
        </a:p>
      </dgm:t>
    </dgm:pt>
    <dgm:pt modelId="{6651D3A1-1C84-4902-99CE-4A00B279FCCA}" type="parTrans" cxnId="{0375D49B-67BE-4CF2-A911-AD8453639F7E}">
      <dgm:prSet/>
      <dgm:spPr/>
      <dgm:t>
        <a:bodyPr/>
        <a:lstStyle/>
        <a:p>
          <a:endParaRPr lang="en-GB"/>
        </a:p>
      </dgm:t>
    </dgm:pt>
    <dgm:pt modelId="{9B12A91A-7122-4C1E-BF34-32159F395274}" type="sibTrans" cxnId="{0375D49B-67BE-4CF2-A911-AD8453639F7E}">
      <dgm:prSet/>
      <dgm:spPr/>
      <dgm:t>
        <a:bodyPr/>
        <a:lstStyle/>
        <a:p>
          <a:endParaRPr lang="en-GB"/>
        </a:p>
      </dgm:t>
    </dgm:pt>
    <dgm:pt modelId="{9F254026-9979-4C46-B127-6FDFA5B249A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Topics include services, frameworks, etc </a:t>
          </a:r>
        </a:p>
      </dgm:t>
    </dgm:pt>
    <dgm:pt modelId="{87D08CCC-3DC0-48D3-A417-F788994FD900}" type="parTrans" cxnId="{62AEB193-FCA2-494E-BFB2-79644F9AA251}">
      <dgm:prSet/>
      <dgm:spPr/>
      <dgm:t>
        <a:bodyPr/>
        <a:lstStyle/>
        <a:p>
          <a:endParaRPr lang="en-GB"/>
        </a:p>
      </dgm:t>
    </dgm:pt>
    <dgm:pt modelId="{685A2B2A-8F96-40ED-8CC6-36B8F3D4400C}" type="sibTrans" cxnId="{62AEB193-FCA2-494E-BFB2-79644F9AA251}">
      <dgm:prSet/>
      <dgm:spPr/>
      <dgm:t>
        <a:bodyPr/>
        <a:lstStyle/>
        <a:p>
          <a:endParaRPr lang="en-GB"/>
        </a:p>
      </dgm:t>
    </dgm:pt>
    <dgm:pt modelId="{3546823E-FBCF-4127-A5C1-A5E4BCA4044F}">
      <dgm:prSet/>
      <dgm:spPr>
        <a:solidFill>
          <a:srgbClr val="7030A0"/>
        </a:solidFill>
      </dgm:spPr>
      <dgm:t>
        <a:bodyPr/>
        <a:lstStyle/>
        <a:p>
          <a:r>
            <a:rPr lang="en-GB"/>
            <a:t>Daily work</a:t>
          </a:r>
        </a:p>
      </dgm:t>
    </dgm:pt>
    <dgm:pt modelId="{FE46BB25-B59D-4F00-849A-EAC73AAC9C25}" type="parTrans" cxnId="{C0D1A147-CC58-4DB0-811F-C41A05BC03DA}">
      <dgm:prSet/>
      <dgm:spPr/>
      <dgm:t>
        <a:bodyPr/>
        <a:lstStyle/>
        <a:p>
          <a:endParaRPr lang="en-GB"/>
        </a:p>
      </dgm:t>
    </dgm:pt>
    <dgm:pt modelId="{DC4F3E9A-C852-43FE-8085-9F41657612A8}" type="sibTrans" cxnId="{C0D1A147-CC58-4DB0-811F-C41A05BC03DA}">
      <dgm:prSet/>
      <dgm:spPr/>
      <dgm:t>
        <a:bodyPr/>
        <a:lstStyle/>
        <a:p>
          <a:endParaRPr lang="en-GB"/>
        </a:p>
      </dgm:t>
    </dgm:pt>
    <dgm:pt modelId="{D983E0E4-33AB-437E-BCFB-7598A3760F8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/>
            <a:t>A couple of team members behind the Helpdesk</a:t>
          </a:r>
        </a:p>
      </dgm:t>
    </dgm:pt>
    <dgm:pt modelId="{7C0D5C0A-6288-4992-8DA6-AD14F0A5F026}" type="parTrans" cxnId="{862F1DF7-6921-4D5F-AC50-5D27B56FB52A}">
      <dgm:prSet/>
      <dgm:spPr/>
      <dgm:t>
        <a:bodyPr/>
        <a:lstStyle/>
        <a:p>
          <a:endParaRPr lang="en-GB"/>
        </a:p>
      </dgm:t>
    </dgm:pt>
    <dgm:pt modelId="{FCA2ED22-D000-4F0D-BDB2-9644BD580767}" type="sibTrans" cxnId="{862F1DF7-6921-4D5F-AC50-5D27B56FB52A}">
      <dgm:prSet/>
      <dgm:spPr/>
      <dgm:t>
        <a:bodyPr/>
        <a:lstStyle/>
        <a:p>
          <a:endParaRPr lang="en-GB"/>
        </a:p>
      </dgm:t>
    </dgm:pt>
    <dgm:pt modelId="{E72B4470-5694-4939-A29E-EB432DD4DFD2}" type="pres">
      <dgm:prSet presAssocID="{C2A7EC00-985E-4EFB-90CF-61994FE65F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5D9D70-81A3-4E2B-ADD3-688862C73D28}" type="pres">
      <dgm:prSet presAssocID="{D80F7466-35A0-4797-81B9-822F8050600A}" presName="root" presStyleCnt="0"/>
      <dgm:spPr/>
    </dgm:pt>
    <dgm:pt modelId="{640D07FB-4C37-43F1-BD39-C4E4C9BAD20B}" type="pres">
      <dgm:prSet presAssocID="{D80F7466-35A0-4797-81B9-822F8050600A}" presName="rootComposite" presStyleCnt="0"/>
      <dgm:spPr/>
    </dgm:pt>
    <dgm:pt modelId="{5FFE64D3-08E8-48F4-A953-F6F4025C6C02}" type="pres">
      <dgm:prSet presAssocID="{D80F7466-35A0-4797-81B9-822F8050600A}" presName="rootText" presStyleLbl="node1" presStyleIdx="0" presStyleCnt="4"/>
      <dgm:spPr/>
    </dgm:pt>
    <dgm:pt modelId="{A649C152-D7DE-419C-9C06-9A0228FE8799}" type="pres">
      <dgm:prSet presAssocID="{D80F7466-35A0-4797-81B9-822F8050600A}" presName="rootConnector" presStyleLbl="node1" presStyleIdx="0" presStyleCnt="4"/>
      <dgm:spPr/>
    </dgm:pt>
    <dgm:pt modelId="{7470C92A-E955-438C-A341-9336933A52D5}" type="pres">
      <dgm:prSet presAssocID="{D80F7466-35A0-4797-81B9-822F8050600A}" presName="childShape" presStyleCnt="0"/>
      <dgm:spPr/>
    </dgm:pt>
    <dgm:pt modelId="{6FC971C6-8A77-45E1-9AA5-CA8A35CF5656}" type="pres">
      <dgm:prSet presAssocID="{9F254026-9979-4C46-B127-6FDFA5B249A6}" presName="root" presStyleCnt="0"/>
      <dgm:spPr/>
    </dgm:pt>
    <dgm:pt modelId="{DB357FDA-149C-4054-AFF5-D67F5D35107F}" type="pres">
      <dgm:prSet presAssocID="{9F254026-9979-4C46-B127-6FDFA5B249A6}" presName="rootComposite" presStyleCnt="0"/>
      <dgm:spPr/>
    </dgm:pt>
    <dgm:pt modelId="{A7874F48-EBF5-475E-95E9-12E6B1E616EC}" type="pres">
      <dgm:prSet presAssocID="{9F254026-9979-4C46-B127-6FDFA5B249A6}" presName="rootText" presStyleLbl="node1" presStyleIdx="1" presStyleCnt="4"/>
      <dgm:spPr/>
    </dgm:pt>
    <dgm:pt modelId="{259599B8-7B64-4E4D-8C31-EC65A26A52AD}" type="pres">
      <dgm:prSet presAssocID="{9F254026-9979-4C46-B127-6FDFA5B249A6}" presName="rootConnector" presStyleLbl="node1" presStyleIdx="1" presStyleCnt="4"/>
      <dgm:spPr/>
    </dgm:pt>
    <dgm:pt modelId="{ACFC2163-0CB3-486F-830A-ADEEFF69942D}" type="pres">
      <dgm:prSet presAssocID="{9F254026-9979-4C46-B127-6FDFA5B249A6}" presName="childShape" presStyleCnt="0"/>
      <dgm:spPr/>
    </dgm:pt>
    <dgm:pt modelId="{AA450BE2-245A-4196-B32C-695709125CCC}" type="pres">
      <dgm:prSet presAssocID="{3546823E-FBCF-4127-A5C1-A5E4BCA4044F}" presName="root" presStyleCnt="0"/>
      <dgm:spPr/>
    </dgm:pt>
    <dgm:pt modelId="{18CCE009-C369-4550-812A-0C3067F711C0}" type="pres">
      <dgm:prSet presAssocID="{3546823E-FBCF-4127-A5C1-A5E4BCA4044F}" presName="rootComposite" presStyleCnt="0"/>
      <dgm:spPr/>
    </dgm:pt>
    <dgm:pt modelId="{DD7BBC41-CBFD-49F5-89F0-F91CF7381EB3}" type="pres">
      <dgm:prSet presAssocID="{3546823E-FBCF-4127-A5C1-A5E4BCA4044F}" presName="rootText" presStyleLbl="node1" presStyleIdx="2" presStyleCnt="4"/>
      <dgm:spPr/>
    </dgm:pt>
    <dgm:pt modelId="{0168717C-C452-4DA9-AD53-6BC94D0A777A}" type="pres">
      <dgm:prSet presAssocID="{3546823E-FBCF-4127-A5C1-A5E4BCA4044F}" presName="rootConnector" presStyleLbl="node1" presStyleIdx="2" presStyleCnt="4"/>
      <dgm:spPr/>
    </dgm:pt>
    <dgm:pt modelId="{69000A02-AD3A-4633-8FCD-C300723DFADC}" type="pres">
      <dgm:prSet presAssocID="{3546823E-FBCF-4127-A5C1-A5E4BCA4044F}" presName="childShape" presStyleCnt="0"/>
      <dgm:spPr/>
    </dgm:pt>
    <dgm:pt modelId="{2850E9FD-2558-4025-B15B-769C4B3C915F}" type="pres">
      <dgm:prSet presAssocID="{D983E0E4-33AB-437E-BCFB-7598A3760F8E}" presName="root" presStyleCnt="0"/>
      <dgm:spPr/>
    </dgm:pt>
    <dgm:pt modelId="{18B86006-A2E0-4B8E-90CA-DC85E7F40192}" type="pres">
      <dgm:prSet presAssocID="{D983E0E4-33AB-437E-BCFB-7598A3760F8E}" presName="rootComposite" presStyleCnt="0"/>
      <dgm:spPr/>
    </dgm:pt>
    <dgm:pt modelId="{0F46BE6C-B4E4-460C-A963-E2018B790C02}" type="pres">
      <dgm:prSet presAssocID="{D983E0E4-33AB-437E-BCFB-7598A3760F8E}" presName="rootText" presStyleLbl="node1" presStyleIdx="3" presStyleCnt="4"/>
      <dgm:spPr/>
    </dgm:pt>
    <dgm:pt modelId="{072F467F-1939-4880-81E1-E046A16B0056}" type="pres">
      <dgm:prSet presAssocID="{D983E0E4-33AB-437E-BCFB-7598A3760F8E}" presName="rootConnector" presStyleLbl="node1" presStyleIdx="3" presStyleCnt="4"/>
      <dgm:spPr/>
    </dgm:pt>
    <dgm:pt modelId="{BB3B3FD7-D90C-4D50-8AF1-C89A06D3EF04}" type="pres">
      <dgm:prSet presAssocID="{D983E0E4-33AB-437E-BCFB-7598A3760F8E}" presName="childShape" presStyleCnt="0"/>
      <dgm:spPr/>
    </dgm:pt>
  </dgm:ptLst>
  <dgm:cxnLst>
    <dgm:cxn modelId="{4F1B102C-F23D-4E71-9788-44C007C986D0}" type="presOf" srcId="{D80F7466-35A0-4797-81B9-822F8050600A}" destId="{A649C152-D7DE-419C-9C06-9A0228FE8799}" srcOrd="1" destOrd="0" presId="urn:microsoft.com/office/officeart/2005/8/layout/hierarchy3"/>
    <dgm:cxn modelId="{ED4B6A3A-0EBD-4B7B-9113-B1973F34680E}" type="presOf" srcId="{3546823E-FBCF-4127-A5C1-A5E4BCA4044F}" destId="{DD7BBC41-CBFD-49F5-89F0-F91CF7381EB3}" srcOrd="0" destOrd="0" presId="urn:microsoft.com/office/officeart/2005/8/layout/hierarchy3"/>
    <dgm:cxn modelId="{CFCAFB40-42B4-429D-A1AC-99180E1C38B5}" type="presOf" srcId="{D983E0E4-33AB-437E-BCFB-7598A3760F8E}" destId="{072F467F-1939-4880-81E1-E046A16B0056}" srcOrd="1" destOrd="0" presId="urn:microsoft.com/office/officeart/2005/8/layout/hierarchy3"/>
    <dgm:cxn modelId="{C0D1A147-CC58-4DB0-811F-C41A05BC03DA}" srcId="{C2A7EC00-985E-4EFB-90CF-61994FE65F07}" destId="{3546823E-FBCF-4127-A5C1-A5E4BCA4044F}" srcOrd="2" destOrd="0" parTransId="{FE46BB25-B59D-4F00-849A-EAC73AAC9C25}" sibTransId="{DC4F3E9A-C852-43FE-8085-9F41657612A8}"/>
    <dgm:cxn modelId="{62AEB193-FCA2-494E-BFB2-79644F9AA251}" srcId="{C2A7EC00-985E-4EFB-90CF-61994FE65F07}" destId="{9F254026-9979-4C46-B127-6FDFA5B249A6}" srcOrd="1" destOrd="0" parTransId="{87D08CCC-3DC0-48D3-A417-F788994FD900}" sibTransId="{685A2B2A-8F96-40ED-8CC6-36B8F3D4400C}"/>
    <dgm:cxn modelId="{0375D49B-67BE-4CF2-A911-AD8453639F7E}" srcId="{C2A7EC00-985E-4EFB-90CF-61994FE65F07}" destId="{D80F7466-35A0-4797-81B9-822F8050600A}" srcOrd="0" destOrd="0" parTransId="{6651D3A1-1C84-4902-99CE-4A00B279FCCA}" sibTransId="{9B12A91A-7122-4C1E-BF34-32159F395274}"/>
    <dgm:cxn modelId="{024D679D-A1CA-4FF6-82F6-5345F563195F}" type="presOf" srcId="{9F254026-9979-4C46-B127-6FDFA5B249A6}" destId="{A7874F48-EBF5-475E-95E9-12E6B1E616EC}" srcOrd="0" destOrd="0" presId="urn:microsoft.com/office/officeart/2005/8/layout/hierarchy3"/>
    <dgm:cxn modelId="{6A8504AB-4BEF-447B-8366-207A7519028A}" type="presOf" srcId="{D80F7466-35A0-4797-81B9-822F8050600A}" destId="{5FFE64D3-08E8-48F4-A953-F6F4025C6C02}" srcOrd="0" destOrd="0" presId="urn:microsoft.com/office/officeart/2005/8/layout/hierarchy3"/>
    <dgm:cxn modelId="{A71268B6-2166-4072-A010-3BA51E8DCA59}" type="presOf" srcId="{9F254026-9979-4C46-B127-6FDFA5B249A6}" destId="{259599B8-7B64-4E4D-8C31-EC65A26A52AD}" srcOrd="1" destOrd="0" presId="urn:microsoft.com/office/officeart/2005/8/layout/hierarchy3"/>
    <dgm:cxn modelId="{3E711FD2-407C-4C6D-B06C-A7AE4461AFB3}" type="presOf" srcId="{3546823E-FBCF-4127-A5C1-A5E4BCA4044F}" destId="{0168717C-C452-4DA9-AD53-6BC94D0A777A}" srcOrd="1" destOrd="0" presId="urn:microsoft.com/office/officeart/2005/8/layout/hierarchy3"/>
    <dgm:cxn modelId="{6B74AADE-4939-43F7-B4AF-4D91A4AB64D9}" type="presOf" srcId="{C2A7EC00-985E-4EFB-90CF-61994FE65F07}" destId="{E72B4470-5694-4939-A29E-EB432DD4DFD2}" srcOrd="0" destOrd="0" presId="urn:microsoft.com/office/officeart/2005/8/layout/hierarchy3"/>
    <dgm:cxn modelId="{E8C68AF4-123F-428F-8F4A-DD303494D6D0}" type="presOf" srcId="{D983E0E4-33AB-437E-BCFB-7598A3760F8E}" destId="{0F46BE6C-B4E4-460C-A963-E2018B790C02}" srcOrd="0" destOrd="0" presId="urn:microsoft.com/office/officeart/2005/8/layout/hierarchy3"/>
    <dgm:cxn modelId="{862F1DF7-6921-4D5F-AC50-5D27B56FB52A}" srcId="{C2A7EC00-985E-4EFB-90CF-61994FE65F07}" destId="{D983E0E4-33AB-437E-BCFB-7598A3760F8E}" srcOrd="3" destOrd="0" parTransId="{7C0D5C0A-6288-4992-8DA6-AD14F0A5F026}" sibTransId="{FCA2ED22-D000-4F0D-BDB2-9644BD580767}"/>
    <dgm:cxn modelId="{7E278199-EEF6-4667-8EB4-FB30F4DA33FA}" type="presParOf" srcId="{E72B4470-5694-4939-A29E-EB432DD4DFD2}" destId="{D65D9D70-81A3-4E2B-ADD3-688862C73D28}" srcOrd="0" destOrd="0" presId="urn:microsoft.com/office/officeart/2005/8/layout/hierarchy3"/>
    <dgm:cxn modelId="{E934BA65-7ED4-464D-90A4-AD41DD5A9404}" type="presParOf" srcId="{D65D9D70-81A3-4E2B-ADD3-688862C73D28}" destId="{640D07FB-4C37-43F1-BD39-C4E4C9BAD20B}" srcOrd="0" destOrd="0" presId="urn:microsoft.com/office/officeart/2005/8/layout/hierarchy3"/>
    <dgm:cxn modelId="{D21B2D5D-F15A-4B59-B8C4-DAB2C551DC34}" type="presParOf" srcId="{640D07FB-4C37-43F1-BD39-C4E4C9BAD20B}" destId="{5FFE64D3-08E8-48F4-A953-F6F4025C6C02}" srcOrd="0" destOrd="0" presId="urn:microsoft.com/office/officeart/2005/8/layout/hierarchy3"/>
    <dgm:cxn modelId="{9E079782-7502-4AA2-94EB-F5427CFA6B58}" type="presParOf" srcId="{640D07FB-4C37-43F1-BD39-C4E4C9BAD20B}" destId="{A649C152-D7DE-419C-9C06-9A0228FE8799}" srcOrd="1" destOrd="0" presId="urn:microsoft.com/office/officeart/2005/8/layout/hierarchy3"/>
    <dgm:cxn modelId="{9082B595-8697-4913-BBCA-F6DD00A378F9}" type="presParOf" srcId="{D65D9D70-81A3-4E2B-ADD3-688862C73D28}" destId="{7470C92A-E955-438C-A341-9336933A52D5}" srcOrd="1" destOrd="0" presId="urn:microsoft.com/office/officeart/2005/8/layout/hierarchy3"/>
    <dgm:cxn modelId="{C7C4F433-8B58-4C41-B2F9-7DA6B846E030}" type="presParOf" srcId="{E72B4470-5694-4939-A29E-EB432DD4DFD2}" destId="{6FC971C6-8A77-45E1-9AA5-CA8A35CF5656}" srcOrd="1" destOrd="0" presId="urn:microsoft.com/office/officeart/2005/8/layout/hierarchy3"/>
    <dgm:cxn modelId="{E163D5A5-A8DD-4151-BD74-23AE70808079}" type="presParOf" srcId="{6FC971C6-8A77-45E1-9AA5-CA8A35CF5656}" destId="{DB357FDA-149C-4054-AFF5-D67F5D35107F}" srcOrd="0" destOrd="0" presId="urn:microsoft.com/office/officeart/2005/8/layout/hierarchy3"/>
    <dgm:cxn modelId="{1F34BE1D-D53D-4F0A-A489-94E99E7AF210}" type="presParOf" srcId="{DB357FDA-149C-4054-AFF5-D67F5D35107F}" destId="{A7874F48-EBF5-475E-95E9-12E6B1E616EC}" srcOrd="0" destOrd="0" presId="urn:microsoft.com/office/officeart/2005/8/layout/hierarchy3"/>
    <dgm:cxn modelId="{FFB464BA-AA85-48A5-AE72-7E6F05B419E9}" type="presParOf" srcId="{DB357FDA-149C-4054-AFF5-D67F5D35107F}" destId="{259599B8-7B64-4E4D-8C31-EC65A26A52AD}" srcOrd="1" destOrd="0" presId="urn:microsoft.com/office/officeart/2005/8/layout/hierarchy3"/>
    <dgm:cxn modelId="{63331432-3564-431F-8D08-E079CAA2916F}" type="presParOf" srcId="{6FC971C6-8A77-45E1-9AA5-CA8A35CF5656}" destId="{ACFC2163-0CB3-486F-830A-ADEEFF69942D}" srcOrd="1" destOrd="0" presId="urn:microsoft.com/office/officeart/2005/8/layout/hierarchy3"/>
    <dgm:cxn modelId="{BD4EF430-6A5A-4166-87E3-BAD8B7959516}" type="presParOf" srcId="{E72B4470-5694-4939-A29E-EB432DD4DFD2}" destId="{AA450BE2-245A-4196-B32C-695709125CCC}" srcOrd="2" destOrd="0" presId="urn:microsoft.com/office/officeart/2005/8/layout/hierarchy3"/>
    <dgm:cxn modelId="{1FBC32B6-AD60-49F2-B0F5-8CC8AC17D93D}" type="presParOf" srcId="{AA450BE2-245A-4196-B32C-695709125CCC}" destId="{18CCE009-C369-4550-812A-0C3067F711C0}" srcOrd="0" destOrd="0" presId="urn:microsoft.com/office/officeart/2005/8/layout/hierarchy3"/>
    <dgm:cxn modelId="{7B873922-3BCF-46BD-9E1D-8F53DD4C120A}" type="presParOf" srcId="{18CCE009-C369-4550-812A-0C3067F711C0}" destId="{DD7BBC41-CBFD-49F5-89F0-F91CF7381EB3}" srcOrd="0" destOrd="0" presId="urn:microsoft.com/office/officeart/2005/8/layout/hierarchy3"/>
    <dgm:cxn modelId="{1E0C2EA6-9803-4C5B-8E79-00E662921DE0}" type="presParOf" srcId="{18CCE009-C369-4550-812A-0C3067F711C0}" destId="{0168717C-C452-4DA9-AD53-6BC94D0A777A}" srcOrd="1" destOrd="0" presId="urn:microsoft.com/office/officeart/2005/8/layout/hierarchy3"/>
    <dgm:cxn modelId="{F06763F8-888C-497F-B1B5-6DAFCBAE68BD}" type="presParOf" srcId="{AA450BE2-245A-4196-B32C-695709125CCC}" destId="{69000A02-AD3A-4633-8FCD-C300723DFADC}" srcOrd="1" destOrd="0" presId="urn:microsoft.com/office/officeart/2005/8/layout/hierarchy3"/>
    <dgm:cxn modelId="{8CFAE31F-1539-4C25-AE87-AF23478B025C}" type="presParOf" srcId="{E72B4470-5694-4939-A29E-EB432DD4DFD2}" destId="{2850E9FD-2558-4025-B15B-769C4B3C915F}" srcOrd="3" destOrd="0" presId="urn:microsoft.com/office/officeart/2005/8/layout/hierarchy3"/>
    <dgm:cxn modelId="{B4B903D6-8EC4-4E0D-B73D-3255959409E3}" type="presParOf" srcId="{2850E9FD-2558-4025-B15B-769C4B3C915F}" destId="{18B86006-A2E0-4B8E-90CA-DC85E7F40192}" srcOrd="0" destOrd="0" presId="urn:microsoft.com/office/officeart/2005/8/layout/hierarchy3"/>
    <dgm:cxn modelId="{C6232F9E-88CA-4A6B-952E-12A864677EEC}" type="presParOf" srcId="{18B86006-A2E0-4B8E-90CA-DC85E7F40192}" destId="{0F46BE6C-B4E4-460C-A963-E2018B790C02}" srcOrd="0" destOrd="0" presId="urn:microsoft.com/office/officeart/2005/8/layout/hierarchy3"/>
    <dgm:cxn modelId="{C7977C6A-1821-42B0-9D2B-C7778D8EA68C}" type="presParOf" srcId="{18B86006-A2E0-4B8E-90CA-DC85E7F40192}" destId="{072F467F-1939-4880-81E1-E046A16B0056}" srcOrd="1" destOrd="0" presId="urn:microsoft.com/office/officeart/2005/8/layout/hierarchy3"/>
    <dgm:cxn modelId="{5F1232BF-5DF2-4F4F-B177-B947104D3484}" type="presParOf" srcId="{2850E9FD-2558-4025-B15B-769C4B3C915F}" destId="{BB3B3FD7-D90C-4D50-8AF1-C89A06D3EF0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3B8B4-1CFF-4850-8AE3-31484BDC00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FEF893-892D-4AFA-9D25-1C7B96DBF264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GB" dirty="0"/>
            <a:t>User stories and Case studies</a:t>
          </a:r>
        </a:p>
      </dgm:t>
    </dgm:pt>
    <dgm:pt modelId="{413DEE8C-CB60-4A56-BA34-0C912DB0440E}" type="parTrans" cxnId="{3163EA59-9951-4103-87E0-657B5215F241}">
      <dgm:prSet/>
      <dgm:spPr/>
      <dgm:t>
        <a:bodyPr/>
        <a:lstStyle/>
        <a:p>
          <a:endParaRPr lang="en-GB"/>
        </a:p>
      </dgm:t>
    </dgm:pt>
    <dgm:pt modelId="{3C745189-6337-4A1C-8804-4D620DC815B8}" type="sibTrans" cxnId="{3163EA59-9951-4103-87E0-657B5215F241}">
      <dgm:prSet/>
      <dgm:spPr/>
      <dgm:t>
        <a:bodyPr/>
        <a:lstStyle/>
        <a:p>
          <a:endParaRPr lang="en-GB"/>
        </a:p>
      </dgm:t>
    </dgm:pt>
    <dgm:pt modelId="{EDFD2A7B-D95C-45DA-A1BB-0B566678434C}">
      <dgm:prSet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Cloud Strategy Guide for Institutions</a:t>
          </a:r>
          <a:endParaRPr lang="en-GB" dirty="0">
            <a:solidFill>
              <a:schemeClr val="bg1"/>
            </a:solidFill>
          </a:endParaRPr>
        </a:p>
      </dgm:t>
    </dgm:pt>
    <dgm:pt modelId="{BB081361-C0EF-4924-8347-484E71252021}" type="parTrans" cxnId="{E19770EE-2FD5-4208-8FFC-B864DF622328}">
      <dgm:prSet/>
      <dgm:spPr/>
      <dgm:t>
        <a:bodyPr/>
        <a:lstStyle/>
        <a:p>
          <a:endParaRPr lang="en-GB"/>
        </a:p>
      </dgm:t>
    </dgm:pt>
    <dgm:pt modelId="{E005E6B9-DA30-48CA-850E-DF7603C8A3B9}" type="sibTrans" cxnId="{E19770EE-2FD5-4208-8FFC-B864DF622328}">
      <dgm:prSet/>
      <dgm:spPr/>
      <dgm:t>
        <a:bodyPr/>
        <a:lstStyle/>
        <a:p>
          <a:endParaRPr lang="en-GB"/>
        </a:p>
      </dgm:t>
    </dgm:pt>
    <dgm:pt modelId="{B8BFCFDD-D80C-405F-9C63-C53C760588E4}">
      <dgm:prSet/>
      <dgm:spPr>
        <a:solidFill>
          <a:srgbClr val="9E1F63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Factsheets about products and services</a:t>
          </a:r>
          <a:endParaRPr lang="en-GB" dirty="0">
            <a:solidFill>
              <a:schemeClr val="bg1"/>
            </a:solidFill>
          </a:endParaRPr>
        </a:p>
      </dgm:t>
    </dgm:pt>
    <dgm:pt modelId="{CB85123D-8376-4B36-9D8A-081ABD6569FE}" type="parTrans" cxnId="{FE739FEC-A835-4EEE-B0A3-7812DA454488}">
      <dgm:prSet/>
      <dgm:spPr/>
      <dgm:t>
        <a:bodyPr/>
        <a:lstStyle/>
        <a:p>
          <a:endParaRPr lang="en-GB"/>
        </a:p>
      </dgm:t>
    </dgm:pt>
    <dgm:pt modelId="{C7913597-9192-444D-9203-760B8E111DA0}" type="sibTrans" cxnId="{FE739FEC-A835-4EEE-B0A3-7812DA454488}">
      <dgm:prSet/>
      <dgm:spPr/>
      <dgm:t>
        <a:bodyPr/>
        <a:lstStyle/>
        <a:p>
          <a:endParaRPr lang="en-GB"/>
        </a:p>
      </dgm:t>
    </dgm:pt>
    <dgm:pt modelId="{75F8C78B-1F82-4C9D-8957-9B74C9B007BC}">
      <dgm:prSet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GÉANT 2020 IaaS+ Framework Cookbook </a:t>
          </a:r>
          <a:endParaRPr lang="en-GB" dirty="0">
            <a:solidFill>
              <a:schemeClr val="bg1"/>
            </a:solidFill>
          </a:endParaRPr>
        </a:p>
      </dgm:t>
    </dgm:pt>
    <dgm:pt modelId="{015CCD51-B9D2-403E-A78A-CB64D6EAA660}" type="parTrans" cxnId="{0B4B24D3-862E-4B7C-A1D2-BBB55BD5E5D2}">
      <dgm:prSet/>
      <dgm:spPr/>
      <dgm:t>
        <a:bodyPr/>
        <a:lstStyle/>
        <a:p>
          <a:endParaRPr lang="en-GB"/>
        </a:p>
      </dgm:t>
    </dgm:pt>
    <dgm:pt modelId="{55EE1932-7096-481E-8500-C46FF52AA423}" type="sibTrans" cxnId="{0B4B24D3-862E-4B7C-A1D2-BBB55BD5E5D2}">
      <dgm:prSet/>
      <dgm:spPr/>
      <dgm:t>
        <a:bodyPr/>
        <a:lstStyle/>
        <a:p>
          <a:endParaRPr lang="en-GB"/>
        </a:p>
      </dgm:t>
    </dgm:pt>
    <dgm:pt modelId="{B0D5713A-4EAF-4FA4-9982-7365B039FFC0}" type="pres">
      <dgm:prSet presAssocID="{D953B8B4-1CFF-4850-8AE3-31484BDC0092}" presName="diagram" presStyleCnt="0">
        <dgm:presLayoutVars>
          <dgm:dir/>
          <dgm:resizeHandles val="exact"/>
        </dgm:presLayoutVars>
      </dgm:prSet>
      <dgm:spPr/>
    </dgm:pt>
    <dgm:pt modelId="{60B1A7A0-3432-4D97-951E-9741E61EC688}" type="pres">
      <dgm:prSet presAssocID="{0DFEF893-892D-4AFA-9D25-1C7B96DBF264}" presName="node" presStyleLbl="node1" presStyleIdx="0" presStyleCnt="4" custLinFactNeighborX="755">
        <dgm:presLayoutVars>
          <dgm:bulletEnabled val="1"/>
        </dgm:presLayoutVars>
      </dgm:prSet>
      <dgm:spPr/>
    </dgm:pt>
    <dgm:pt modelId="{85DBA20B-68FB-4C07-8219-5EDE44AC9CE6}" type="pres">
      <dgm:prSet presAssocID="{3C745189-6337-4A1C-8804-4D620DC815B8}" presName="sibTrans" presStyleCnt="0"/>
      <dgm:spPr/>
    </dgm:pt>
    <dgm:pt modelId="{77AC993B-6181-43FA-81B4-212DA46D254F}" type="pres">
      <dgm:prSet presAssocID="{EDFD2A7B-D95C-45DA-A1BB-0B566678434C}" presName="node" presStyleLbl="node1" presStyleIdx="1" presStyleCnt="4">
        <dgm:presLayoutVars>
          <dgm:bulletEnabled val="1"/>
        </dgm:presLayoutVars>
      </dgm:prSet>
      <dgm:spPr/>
    </dgm:pt>
    <dgm:pt modelId="{F7F772D8-6E89-4AE9-A53C-F0658E6B1CDF}" type="pres">
      <dgm:prSet presAssocID="{E005E6B9-DA30-48CA-850E-DF7603C8A3B9}" presName="sibTrans" presStyleCnt="0"/>
      <dgm:spPr/>
    </dgm:pt>
    <dgm:pt modelId="{B6B4CD7F-36D2-4C78-BFEA-12C2E40C722E}" type="pres">
      <dgm:prSet presAssocID="{B8BFCFDD-D80C-405F-9C63-C53C760588E4}" presName="node" presStyleLbl="node1" presStyleIdx="2" presStyleCnt="4">
        <dgm:presLayoutVars>
          <dgm:bulletEnabled val="1"/>
        </dgm:presLayoutVars>
      </dgm:prSet>
      <dgm:spPr/>
    </dgm:pt>
    <dgm:pt modelId="{9CF5BBCE-89A3-411A-A2DF-0968DF348DCB}" type="pres">
      <dgm:prSet presAssocID="{C7913597-9192-444D-9203-760B8E111DA0}" presName="sibTrans" presStyleCnt="0"/>
      <dgm:spPr/>
    </dgm:pt>
    <dgm:pt modelId="{3AC4D50C-936E-444F-A3EC-50A7FC5EA561}" type="pres">
      <dgm:prSet presAssocID="{75F8C78B-1F82-4C9D-8957-9B74C9B007BC}" presName="node" presStyleLbl="node1" presStyleIdx="3" presStyleCnt="4">
        <dgm:presLayoutVars>
          <dgm:bulletEnabled val="1"/>
        </dgm:presLayoutVars>
      </dgm:prSet>
      <dgm:spPr/>
    </dgm:pt>
  </dgm:ptLst>
  <dgm:cxnLst>
    <dgm:cxn modelId="{7CCE340A-D475-4335-8F3C-F08991E7E460}" type="presOf" srcId="{B8BFCFDD-D80C-405F-9C63-C53C760588E4}" destId="{B6B4CD7F-36D2-4C78-BFEA-12C2E40C722E}" srcOrd="0" destOrd="0" presId="urn:microsoft.com/office/officeart/2005/8/layout/default"/>
    <dgm:cxn modelId="{2CC46014-2AF2-43DD-8C5B-21563F464BA3}" type="presOf" srcId="{D953B8B4-1CFF-4850-8AE3-31484BDC0092}" destId="{B0D5713A-4EAF-4FA4-9982-7365B039FFC0}" srcOrd="0" destOrd="0" presId="urn:microsoft.com/office/officeart/2005/8/layout/default"/>
    <dgm:cxn modelId="{4C1F2F32-7181-4BE5-B399-6E59C42601E8}" type="presOf" srcId="{75F8C78B-1F82-4C9D-8957-9B74C9B007BC}" destId="{3AC4D50C-936E-444F-A3EC-50A7FC5EA561}" srcOrd="0" destOrd="0" presId="urn:microsoft.com/office/officeart/2005/8/layout/default"/>
    <dgm:cxn modelId="{DD02BB4A-9E8E-4A9D-9776-9874484D36F1}" type="presOf" srcId="{EDFD2A7B-D95C-45DA-A1BB-0B566678434C}" destId="{77AC993B-6181-43FA-81B4-212DA46D254F}" srcOrd="0" destOrd="0" presId="urn:microsoft.com/office/officeart/2005/8/layout/default"/>
    <dgm:cxn modelId="{3163EA59-9951-4103-87E0-657B5215F241}" srcId="{D953B8B4-1CFF-4850-8AE3-31484BDC0092}" destId="{0DFEF893-892D-4AFA-9D25-1C7B96DBF264}" srcOrd="0" destOrd="0" parTransId="{413DEE8C-CB60-4A56-BA34-0C912DB0440E}" sibTransId="{3C745189-6337-4A1C-8804-4D620DC815B8}"/>
    <dgm:cxn modelId="{D3B52C77-F703-4F80-86EA-044F267040A5}" type="presOf" srcId="{0DFEF893-892D-4AFA-9D25-1C7B96DBF264}" destId="{60B1A7A0-3432-4D97-951E-9741E61EC688}" srcOrd="0" destOrd="0" presId="urn:microsoft.com/office/officeart/2005/8/layout/default"/>
    <dgm:cxn modelId="{0B4B24D3-862E-4B7C-A1D2-BBB55BD5E5D2}" srcId="{D953B8B4-1CFF-4850-8AE3-31484BDC0092}" destId="{75F8C78B-1F82-4C9D-8957-9B74C9B007BC}" srcOrd="3" destOrd="0" parTransId="{015CCD51-B9D2-403E-A78A-CB64D6EAA660}" sibTransId="{55EE1932-7096-481E-8500-C46FF52AA423}"/>
    <dgm:cxn modelId="{FE739FEC-A835-4EEE-B0A3-7812DA454488}" srcId="{D953B8B4-1CFF-4850-8AE3-31484BDC0092}" destId="{B8BFCFDD-D80C-405F-9C63-C53C760588E4}" srcOrd="2" destOrd="0" parTransId="{CB85123D-8376-4B36-9D8A-081ABD6569FE}" sibTransId="{C7913597-9192-444D-9203-760B8E111DA0}"/>
    <dgm:cxn modelId="{E19770EE-2FD5-4208-8FFC-B864DF622328}" srcId="{D953B8B4-1CFF-4850-8AE3-31484BDC0092}" destId="{EDFD2A7B-D95C-45DA-A1BB-0B566678434C}" srcOrd="1" destOrd="0" parTransId="{BB081361-C0EF-4924-8347-484E71252021}" sibTransId="{E005E6B9-DA30-48CA-850E-DF7603C8A3B9}"/>
    <dgm:cxn modelId="{A3ABB2CC-3707-4E46-8373-1A4C487B3A25}" type="presParOf" srcId="{B0D5713A-4EAF-4FA4-9982-7365B039FFC0}" destId="{60B1A7A0-3432-4D97-951E-9741E61EC688}" srcOrd="0" destOrd="0" presId="urn:microsoft.com/office/officeart/2005/8/layout/default"/>
    <dgm:cxn modelId="{34DEBED0-567D-4782-8C2F-E7C6EC29CDE3}" type="presParOf" srcId="{B0D5713A-4EAF-4FA4-9982-7365B039FFC0}" destId="{85DBA20B-68FB-4C07-8219-5EDE44AC9CE6}" srcOrd="1" destOrd="0" presId="urn:microsoft.com/office/officeart/2005/8/layout/default"/>
    <dgm:cxn modelId="{AC419D6D-3305-4917-A21A-D42ABE0D63AF}" type="presParOf" srcId="{B0D5713A-4EAF-4FA4-9982-7365B039FFC0}" destId="{77AC993B-6181-43FA-81B4-212DA46D254F}" srcOrd="2" destOrd="0" presId="urn:microsoft.com/office/officeart/2005/8/layout/default"/>
    <dgm:cxn modelId="{C42503BA-5A09-47E5-9383-F6ABF4EF0C4D}" type="presParOf" srcId="{B0D5713A-4EAF-4FA4-9982-7365B039FFC0}" destId="{F7F772D8-6E89-4AE9-A53C-F0658E6B1CDF}" srcOrd="3" destOrd="0" presId="urn:microsoft.com/office/officeart/2005/8/layout/default"/>
    <dgm:cxn modelId="{A807C1E0-8151-4234-B5DF-51F4843FA314}" type="presParOf" srcId="{B0D5713A-4EAF-4FA4-9982-7365B039FFC0}" destId="{B6B4CD7F-36D2-4C78-BFEA-12C2E40C722E}" srcOrd="4" destOrd="0" presId="urn:microsoft.com/office/officeart/2005/8/layout/default"/>
    <dgm:cxn modelId="{83A73AE8-2575-4CF3-9BA7-E4E85F65ABFE}" type="presParOf" srcId="{B0D5713A-4EAF-4FA4-9982-7365B039FFC0}" destId="{9CF5BBCE-89A3-411A-A2DF-0968DF348DCB}" srcOrd="5" destOrd="0" presId="urn:microsoft.com/office/officeart/2005/8/layout/default"/>
    <dgm:cxn modelId="{06DB266A-FC27-47E8-8B66-7D78AA8FB8A3}" type="presParOf" srcId="{B0D5713A-4EAF-4FA4-9982-7365B039FFC0}" destId="{3AC4D50C-936E-444F-A3EC-50A7FC5EA5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47331A-B6E6-4534-9BCA-D60E5BB3D1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D16404-92B6-4392-BB7E-D6A81A8AF7E9}">
      <dgm:prSet/>
      <dgm:spPr>
        <a:solidFill>
          <a:srgbClr val="002060"/>
        </a:solidFill>
      </dgm:spPr>
      <dgm:t>
        <a:bodyPr/>
        <a:lstStyle/>
        <a:p>
          <a:r>
            <a:rPr lang="en-GB"/>
            <a:t>Cloud Security blog</a:t>
          </a:r>
        </a:p>
      </dgm:t>
    </dgm:pt>
    <dgm:pt modelId="{5EA565C1-3FD1-45CF-85A4-CB9EBDE3A6F6}" type="parTrans" cxnId="{9A36F95B-C75E-4B39-8F74-563C46A820E6}">
      <dgm:prSet/>
      <dgm:spPr/>
      <dgm:t>
        <a:bodyPr/>
        <a:lstStyle/>
        <a:p>
          <a:endParaRPr lang="en-GB"/>
        </a:p>
      </dgm:t>
    </dgm:pt>
    <dgm:pt modelId="{9EB42025-6DD6-44A9-9903-93E836A0F219}" type="sibTrans" cxnId="{9A36F95B-C75E-4B39-8F74-563C46A820E6}">
      <dgm:prSet/>
      <dgm:spPr/>
      <dgm:t>
        <a:bodyPr/>
        <a:lstStyle/>
        <a:p>
          <a:endParaRPr lang="en-GB"/>
        </a:p>
      </dgm:t>
    </dgm:pt>
    <dgm:pt modelId="{55FA9230-41C4-4259-8D28-253D93257255}">
      <dgm:prSet/>
      <dgm:spPr/>
      <dgm:t>
        <a:bodyPr/>
        <a:lstStyle/>
        <a:p>
          <a:pPr>
            <a:buNone/>
          </a:pPr>
          <a:r>
            <a:rPr lang="en-GB" dirty="0">
              <a:solidFill>
                <a:schemeClr val="bg1"/>
              </a:solidFill>
            </a:rPr>
            <a:t>Fundamental concepts of cloud security in the context of academia</a:t>
          </a:r>
        </a:p>
      </dgm:t>
    </dgm:pt>
    <dgm:pt modelId="{134BDD0F-0DE3-4DB2-A914-F7EDAE33DB09}" type="parTrans" cxnId="{FB12E452-7C6F-4AC8-A8AF-A2CAE468BC98}">
      <dgm:prSet/>
      <dgm:spPr/>
      <dgm:t>
        <a:bodyPr/>
        <a:lstStyle/>
        <a:p>
          <a:endParaRPr lang="en-GB"/>
        </a:p>
      </dgm:t>
    </dgm:pt>
    <dgm:pt modelId="{2A042EB2-72FD-4990-944B-25254886E881}" type="sibTrans" cxnId="{FB12E452-7C6F-4AC8-A8AF-A2CAE468BC98}">
      <dgm:prSet/>
      <dgm:spPr/>
      <dgm:t>
        <a:bodyPr/>
        <a:lstStyle/>
        <a:p>
          <a:endParaRPr lang="en-GB"/>
        </a:p>
      </dgm:t>
    </dgm:pt>
    <dgm:pt modelId="{3054EE20-2E68-413D-9F55-1BACB2D14F90}">
      <dgm:prSet/>
      <dgm:spPr/>
      <dgm:t>
        <a:bodyPr/>
        <a:lstStyle/>
        <a:p>
          <a:pPr>
            <a:buNone/>
          </a:pPr>
          <a:r>
            <a:rPr lang="en-GB" dirty="0">
              <a:solidFill>
                <a:schemeClr val="bg1"/>
              </a:solidFill>
            </a:rPr>
            <a:t>Security best practices and overview of security services</a:t>
          </a:r>
        </a:p>
      </dgm:t>
    </dgm:pt>
    <dgm:pt modelId="{5DD1AAF4-D361-424C-945C-9E578A264C0F}" type="parTrans" cxnId="{E5263D77-E2FD-4296-8B51-94D69DF1F86B}">
      <dgm:prSet/>
      <dgm:spPr/>
      <dgm:t>
        <a:bodyPr/>
        <a:lstStyle/>
        <a:p>
          <a:endParaRPr lang="en-GB"/>
        </a:p>
      </dgm:t>
    </dgm:pt>
    <dgm:pt modelId="{88BF3531-3339-40BD-91F3-CC7AED334BE5}" type="sibTrans" cxnId="{E5263D77-E2FD-4296-8B51-94D69DF1F86B}">
      <dgm:prSet/>
      <dgm:spPr/>
      <dgm:t>
        <a:bodyPr/>
        <a:lstStyle/>
        <a:p>
          <a:endParaRPr lang="en-GB"/>
        </a:p>
      </dgm:t>
    </dgm:pt>
    <dgm:pt modelId="{A4F354E2-5F49-424C-AC29-65A8CEFD8EF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/>
            <a:t>Cloud Architecture blog</a:t>
          </a:r>
        </a:p>
      </dgm:t>
    </dgm:pt>
    <dgm:pt modelId="{AB4E3A18-2A9B-4F69-8471-7BD20A5A36D9}" type="parTrans" cxnId="{D39EF889-AA1A-451B-A753-D02CDAD87C21}">
      <dgm:prSet/>
      <dgm:spPr/>
      <dgm:t>
        <a:bodyPr/>
        <a:lstStyle/>
        <a:p>
          <a:endParaRPr lang="en-GB"/>
        </a:p>
      </dgm:t>
    </dgm:pt>
    <dgm:pt modelId="{EC80C108-B405-43A9-B2AE-F13416DAE98B}" type="sibTrans" cxnId="{D39EF889-AA1A-451B-A753-D02CDAD87C21}">
      <dgm:prSet/>
      <dgm:spPr/>
      <dgm:t>
        <a:bodyPr/>
        <a:lstStyle/>
        <a:p>
          <a:endParaRPr lang="en-GB"/>
        </a:p>
      </dgm:t>
    </dgm:pt>
    <dgm:pt modelId="{FBBE9769-C563-4338-A485-0229798732D2}">
      <dgm:prSet/>
      <dgm:spPr/>
      <dgm:t>
        <a:bodyPr/>
        <a:lstStyle/>
        <a:p>
          <a:pPr>
            <a:buNone/>
          </a:pPr>
          <a:r>
            <a:rPr lang="en-GB" dirty="0">
              <a:solidFill>
                <a:schemeClr val="bg1"/>
              </a:solidFill>
            </a:rPr>
            <a:t>Best practices for building cloud deployments</a:t>
          </a:r>
        </a:p>
      </dgm:t>
    </dgm:pt>
    <dgm:pt modelId="{52EFC37C-19C6-4661-B679-02A9B30B9705}" type="parTrans" cxnId="{D2B12256-CD45-4084-BCA1-DD7DDA6B33FA}">
      <dgm:prSet/>
      <dgm:spPr/>
      <dgm:t>
        <a:bodyPr/>
        <a:lstStyle/>
        <a:p>
          <a:endParaRPr lang="en-GB"/>
        </a:p>
      </dgm:t>
    </dgm:pt>
    <dgm:pt modelId="{A4377C5F-5972-4119-BD53-B57E41141215}" type="sibTrans" cxnId="{D2B12256-CD45-4084-BCA1-DD7DDA6B33FA}">
      <dgm:prSet/>
      <dgm:spPr/>
      <dgm:t>
        <a:bodyPr/>
        <a:lstStyle/>
        <a:p>
          <a:endParaRPr lang="en-GB"/>
        </a:p>
      </dgm:t>
    </dgm:pt>
    <dgm:pt modelId="{163A6CDD-7484-424A-9C26-8056B6328B4B}" type="pres">
      <dgm:prSet presAssocID="{7547331A-B6E6-4534-9BCA-D60E5BB3D150}" presName="linear" presStyleCnt="0">
        <dgm:presLayoutVars>
          <dgm:animLvl val="lvl"/>
          <dgm:resizeHandles val="exact"/>
        </dgm:presLayoutVars>
      </dgm:prSet>
      <dgm:spPr/>
    </dgm:pt>
    <dgm:pt modelId="{E0D521B0-BE85-4F81-B98A-D3479CCE912F}" type="pres">
      <dgm:prSet presAssocID="{8BD16404-92B6-4392-BB7E-D6A81A8AF7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4A5B40-1133-4AB7-98E0-D38874427C4F}" type="pres">
      <dgm:prSet presAssocID="{8BD16404-92B6-4392-BB7E-D6A81A8AF7E9}" presName="childText" presStyleLbl="revTx" presStyleIdx="0" presStyleCnt="2">
        <dgm:presLayoutVars>
          <dgm:bulletEnabled val="1"/>
        </dgm:presLayoutVars>
      </dgm:prSet>
      <dgm:spPr/>
    </dgm:pt>
    <dgm:pt modelId="{1CC032CA-881B-4F26-ADD3-16B6DBE75F01}" type="pres">
      <dgm:prSet presAssocID="{A4F354E2-5F49-424C-AC29-65A8CEFD8E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CE308A-87EB-4912-89AB-73EEF618D6F7}" type="pres">
      <dgm:prSet presAssocID="{A4F354E2-5F49-424C-AC29-65A8CEFD8EF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9AF083B-8EC6-4B6B-9042-6359945EF42F}" type="presOf" srcId="{3054EE20-2E68-413D-9F55-1BACB2D14F90}" destId="{6B4A5B40-1133-4AB7-98E0-D38874427C4F}" srcOrd="0" destOrd="1" presId="urn:microsoft.com/office/officeart/2005/8/layout/vList2"/>
    <dgm:cxn modelId="{FB12E452-7C6F-4AC8-A8AF-A2CAE468BC98}" srcId="{8BD16404-92B6-4392-BB7E-D6A81A8AF7E9}" destId="{55FA9230-41C4-4259-8D28-253D93257255}" srcOrd="0" destOrd="0" parTransId="{134BDD0F-0DE3-4DB2-A914-F7EDAE33DB09}" sibTransId="{2A042EB2-72FD-4990-944B-25254886E881}"/>
    <dgm:cxn modelId="{D2B12256-CD45-4084-BCA1-DD7DDA6B33FA}" srcId="{A4F354E2-5F49-424C-AC29-65A8CEFD8EFE}" destId="{FBBE9769-C563-4338-A485-0229798732D2}" srcOrd="0" destOrd="0" parTransId="{52EFC37C-19C6-4661-B679-02A9B30B9705}" sibTransId="{A4377C5F-5972-4119-BD53-B57E41141215}"/>
    <dgm:cxn modelId="{72B58E5B-452B-4C19-93E7-1BCB13A5EB89}" type="presOf" srcId="{55FA9230-41C4-4259-8D28-253D93257255}" destId="{6B4A5B40-1133-4AB7-98E0-D38874427C4F}" srcOrd="0" destOrd="0" presId="urn:microsoft.com/office/officeart/2005/8/layout/vList2"/>
    <dgm:cxn modelId="{9A36F95B-C75E-4B39-8F74-563C46A820E6}" srcId="{7547331A-B6E6-4534-9BCA-D60E5BB3D150}" destId="{8BD16404-92B6-4392-BB7E-D6A81A8AF7E9}" srcOrd="0" destOrd="0" parTransId="{5EA565C1-3FD1-45CF-85A4-CB9EBDE3A6F6}" sibTransId="{9EB42025-6DD6-44A9-9903-93E836A0F219}"/>
    <dgm:cxn modelId="{B1355469-E06B-4FC3-9CC6-8314A86A9716}" type="presOf" srcId="{FBBE9769-C563-4338-A485-0229798732D2}" destId="{2DCE308A-87EB-4912-89AB-73EEF618D6F7}" srcOrd="0" destOrd="0" presId="urn:microsoft.com/office/officeart/2005/8/layout/vList2"/>
    <dgm:cxn modelId="{2665A176-551E-44D3-987B-179D18748A94}" type="presOf" srcId="{8BD16404-92B6-4392-BB7E-D6A81A8AF7E9}" destId="{E0D521B0-BE85-4F81-B98A-D3479CCE912F}" srcOrd="0" destOrd="0" presId="urn:microsoft.com/office/officeart/2005/8/layout/vList2"/>
    <dgm:cxn modelId="{E5263D77-E2FD-4296-8B51-94D69DF1F86B}" srcId="{8BD16404-92B6-4392-BB7E-D6A81A8AF7E9}" destId="{3054EE20-2E68-413D-9F55-1BACB2D14F90}" srcOrd="1" destOrd="0" parTransId="{5DD1AAF4-D361-424C-945C-9E578A264C0F}" sibTransId="{88BF3531-3339-40BD-91F3-CC7AED334BE5}"/>
    <dgm:cxn modelId="{4E20D580-970B-43DB-9990-87A12B3EF1BC}" type="presOf" srcId="{A4F354E2-5F49-424C-AC29-65A8CEFD8EFE}" destId="{1CC032CA-881B-4F26-ADD3-16B6DBE75F01}" srcOrd="0" destOrd="0" presId="urn:microsoft.com/office/officeart/2005/8/layout/vList2"/>
    <dgm:cxn modelId="{D39EF889-AA1A-451B-A753-D02CDAD87C21}" srcId="{7547331A-B6E6-4534-9BCA-D60E5BB3D150}" destId="{A4F354E2-5F49-424C-AC29-65A8CEFD8EFE}" srcOrd="1" destOrd="0" parTransId="{AB4E3A18-2A9B-4F69-8471-7BD20A5A36D9}" sibTransId="{EC80C108-B405-43A9-B2AE-F13416DAE98B}"/>
    <dgm:cxn modelId="{5909EAC8-A628-48B3-9AF7-46E763CC4527}" type="presOf" srcId="{7547331A-B6E6-4534-9BCA-D60E5BB3D150}" destId="{163A6CDD-7484-424A-9C26-8056B6328B4B}" srcOrd="0" destOrd="0" presId="urn:microsoft.com/office/officeart/2005/8/layout/vList2"/>
    <dgm:cxn modelId="{AB48502D-7F2C-46F9-8176-9A012558AEBB}" type="presParOf" srcId="{163A6CDD-7484-424A-9C26-8056B6328B4B}" destId="{E0D521B0-BE85-4F81-B98A-D3479CCE912F}" srcOrd="0" destOrd="0" presId="urn:microsoft.com/office/officeart/2005/8/layout/vList2"/>
    <dgm:cxn modelId="{7D99C110-2159-4A3C-9C8A-0361651AE613}" type="presParOf" srcId="{163A6CDD-7484-424A-9C26-8056B6328B4B}" destId="{6B4A5B40-1133-4AB7-98E0-D38874427C4F}" srcOrd="1" destOrd="0" presId="urn:microsoft.com/office/officeart/2005/8/layout/vList2"/>
    <dgm:cxn modelId="{E29E8F9F-9136-427E-8824-9D724235A1AC}" type="presParOf" srcId="{163A6CDD-7484-424A-9C26-8056B6328B4B}" destId="{1CC032CA-881B-4F26-ADD3-16B6DBE75F01}" srcOrd="2" destOrd="0" presId="urn:microsoft.com/office/officeart/2005/8/layout/vList2"/>
    <dgm:cxn modelId="{885CCC0F-2874-430C-9E1D-730E0C61B800}" type="presParOf" srcId="{163A6CDD-7484-424A-9C26-8056B6328B4B}" destId="{2DCE308A-87EB-4912-89AB-73EEF618D6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B959A-8991-4214-84BF-AD5971D92A42}">
      <dsp:nvSpPr>
        <dsp:cNvPr id="0" name=""/>
        <dsp:cNvSpPr/>
      </dsp:nvSpPr>
      <dsp:spPr>
        <a:xfrm>
          <a:off x="0" y="29890"/>
          <a:ext cx="10176387" cy="71505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Establish and support the community of NREN Cloud Service Delivery Managers (CSDMs)​.</a:t>
          </a:r>
        </a:p>
      </dsp:txBody>
      <dsp:txXfrm>
        <a:off x="34906" y="64796"/>
        <a:ext cx="10106575" cy="645240"/>
      </dsp:txXfrm>
    </dsp:sp>
    <dsp:sp modelId="{97C1771D-6F49-49D6-82E3-23A4E659ACDB}">
      <dsp:nvSpPr>
        <dsp:cNvPr id="0" name=""/>
        <dsp:cNvSpPr/>
      </dsp:nvSpPr>
      <dsp:spPr>
        <a:xfrm>
          <a:off x="0" y="796783"/>
          <a:ext cx="10176387" cy="71505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Stimulate the cloud services adoption ​by the connected institutions and their end users.​</a:t>
          </a:r>
          <a:endParaRPr lang="en-GB" sz="1800" kern="1200"/>
        </a:p>
      </dsp:txBody>
      <dsp:txXfrm>
        <a:off x="34906" y="831689"/>
        <a:ext cx="10106575" cy="645240"/>
      </dsp:txXfrm>
    </dsp:sp>
    <dsp:sp modelId="{6CBA39E0-5DE0-4EFA-ADA7-46DEA8E22BBE}">
      <dsp:nvSpPr>
        <dsp:cNvPr id="0" name=""/>
        <dsp:cNvSpPr/>
      </dsp:nvSpPr>
      <dsp:spPr>
        <a:xfrm>
          <a:off x="0" y="1563676"/>
          <a:ext cx="10176387" cy="715052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Facilitate outreach and cloud service usage. </a:t>
          </a:r>
        </a:p>
      </dsp:txBody>
      <dsp:txXfrm>
        <a:off x="34906" y="1598582"/>
        <a:ext cx="10106575" cy="645240"/>
      </dsp:txXfrm>
    </dsp:sp>
    <dsp:sp modelId="{4C6FA3FA-ED69-4342-9FFD-A6C32C9658B0}">
      <dsp:nvSpPr>
        <dsp:cNvPr id="0" name=""/>
        <dsp:cNvSpPr/>
      </dsp:nvSpPr>
      <dsp:spPr>
        <a:xfrm>
          <a:off x="0" y="2330569"/>
          <a:ext cx="10176387" cy="715052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Strengthen the NRENs’ national cloud service delivery capabilities, cloud​ competencies, and evolve the NREN cloud service usage skills</a:t>
          </a:r>
          <a:endParaRPr lang="en-GB" sz="1800" kern="1200" dirty="0"/>
        </a:p>
      </dsp:txBody>
      <dsp:txXfrm>
        <a:off x="34906" y="2365475"/>
        <a:ext cx="10106575" cy="6452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7B290-4EFA-44A4-B996-8D87354F2D6A}">
      <dsp:nvSpPr>
        <dsp:cNvPr id="0" name=""/>
        <dsp:cNvSpPr/>
      </dsp:nvSpPr>
      <dsp:spPr>
        <a:xfrm>
          <a:off x="0" y="558993"/>
          <a:ext cx="9894723" cy="551655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IaaS+ Framework questions collected for NRENs, Cloud Helpdesk and institutions</a:t>
          </a:r>
        </a:p>
      </dsp:txBody>
      <dsp:txXfrm>
        <a:off x="26930" y="585923"/>
        <a:ext cx="9840863" cy="497795"/>
      </dsp:txXfrm>
    </dsp:sp>
    <dsp:sp modelId="{792ED016-F819-4E5A-8008-FDAB2D708962}">
      <dsp:nvSpPr>
        <dsp:cNvPr id="0" name=""/>
        <dsp:cNvSpPr/>
      </dsp:nvSpPr>
      <dsp:spPr>
        <a:xfrm>
          <a:off x="0" y="1176888"/>
          <a:ext cx="9894723" cy="551655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Knowledge base to support the community</a:t>
          </a:r>
        </a:p>
      </dsp:txBody>
      <dsp:txXfrm>
        <a:off x="26930" y="1203818"/>
        <a:ext cx="9840863" cy="497795"/>
      </dsp:txXfrm>
    </dsp:sp>
    <dsp:sp modelId="{7698F875-3791-409B-8AB0-E826DC4B6135}">
      <dsp:nvSpPr>
        <dsp:cNvPr id="0" name=""/>
        <dsp:cNvSpPr/>
      </dsp:nvSpPr>
      <dsp:spPr>
        <a:xfrm>
          <a:off x="0" y="1794783"/>
          <a:ext cx="9894723" cy="55165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</a:t>
          </a:r>
          <a:r>
            <a:rPr lang="en-GB" sz="2300" kern="1200"/>
            <a:t>asis for the IaaS+ Framework chatbot</a:t>
          </a:r>
        </a:p>
      </dsp:txBody>
      <dsp:txXfrm>
        <a:off x="26930" y="1821713"/>
        <a:ext cx="9840863" cy="497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4832-D728-420D-9498-43939E4AD433}">
      <dsp:nvSpPr>
        <dsp:cNvPr id="0" name=""/>
        <dsp:cNvSpPr/>
      </dsp:nvSpPr>
      <dsp:spPr>
        <a:xfrm>
          <a:off x="3498" y="0"/>
          <a:ext cx="4690678" cy="110091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Online &amp; face-to-face meetings and events</a:t>
          </a:r>
        </a:p>
      </dsp:txBody>
      <dsp:txXfrm>
        <a:off x="35743" y="32245"/>
        <a:ext cx="4626188" cy="1036426"/>
      </dsp:txXfrm>
    </dsp:sp>
    <dsp:sp modelId="{36D3D5F2-C234-4A08-ACC5-0093C61195BF}">
      <dsp:nvSpPr>
        <dsp:cNvPr id="0" name=""/>
        <dsp:cNvSpPr/>
      </dsp:nvSpPr>
      <dsp:spPr>
        <a:xfrm>
          <a:off x="5482210" y="0"/>
          <a:ext cx="4690678" cy="110091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Pan-European cloud workshops &amp; training​s</a:t>
          </a:r>
        </a:p>
      </dsp:txBody>
      <dsp:txXfrm>
        <a:off x="5514455" y="32245"/>
        <a:ext cx="4626188" cy="10364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73F3F-240C-4E22-9531-1BE48C711551}">
      <dsp:nvSpPr>
        <dsp:cNvPr id="0" name=""/>
        <dsp:cNvSpPr/>
      </dsp:nvSpPr>
      <dsp:spPr>
        <a:xfrm>
          <a:off x="0" y="4336"/>
          <a:ext cx="9263384" cy="7716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Bi-weekly forums for NREN CSDMs</a:t>
          </a:r>
        </a:p>
      </dsp:txBody>
      <dsp:txXfrm>
        <a:off x="37671" y="42007"/>
        <a:ext cx="9188042" cy="696345"/>
      </dsp:txXfrm>
    </dsp:sp>
    <dsp:sp modelId="{830AEBF5-4A0C-4B37-AE33-F9DD8AEBC3EE}">
      <dsp:nvSpPr>
        <dsp:cNvPr id="0" name=""/>
        <dsp:cNvSpPr/>
      </dsp:nvSpPr>
      <dsp:spPr>
        <a:xfrm>
          <a:off x="0" y="788176"/>
          <a:ext cx="9263384" cy="771687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40 participants as average at the Forums</a:t>
          </a:r>
        </a:p>
      </dsp:txBody>
      <dsp:txXfrm>
        <a:off x="37671" y="825847"/>
        <a:ext cx="9188042" cy="696345"/>
      </dsp:txXfrm>
    </dsp:sp>
    <dsp:sp modelId="{1D797AA1-A251-4F29-867F-3987C5E3004C}">
      <dsp:nvSpPr>
        <dsp:cNvPr id="0" name=""/>
        <dsp:cNvSpPr/>
      </dsp:nvSpPr>
      <dsp:spPr>
        <a:xfrm>
          <a:off x="0" y="1572015"/>
          <a:ext cx="9263384" cy="771687"/>
        </a:xfrm>
        <a:prstGeom prst="roundRect">
          <a:avLst/>
        </a:prstGeom>
        <a:solidFill>
          <a:srgbClr val="1F4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Discussing technologies, framework, news in community, scaling up problems, etc</a:t>
          </a:r>
        </a:p>
      </dsp:txBody>
      <dsp:txXfrm>
        <a:off x="37671" y="1609686"/>
        <a:ext cx="9188042" cy="696345"/>
      </dsp:txXfrm>
    </dsp:sp>
    <dsp:sp modelId="{2261268E-742B-4B1F-881A-BEE0EDD44C3F}">
      <dsp:nvSpPr>
        <dsp:cNvPr id="0" name=""/>
        <dsp:cNvSpPr/>
      </dsp:nvSpPr>
      <dsp:spPr>
        <a:xfrm>
          <a:off x="0" y="2355855"/>
          <a:ext cx="9263384" cy="77168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Next Forum topic: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GDPR and </a:t>
          </a:r>
          <a:r>
            <a:rPr lang="en-GB" sz="2000" b="1" kern="1200" dirty="0" err="1"/>
            <a:t>Shrems</a:t>
          </a:r>
          <a:r>
            <a:rPr lang="en-GB" sz="2000" b="1" kern="1200" dirty="0"/>
            <a:t> II</a:t>
          </a:r>
          <a:endParaRPr lang="en-GB" sz="2000" kern="1200" dirty="0"/>
        </a:p>
      </dsp:txBody>
      <dsp:txXfrm>
        <a:off x="37671" y="2393526"/>
        <a:ext cx="9188042" cy="696345"/>
      </dsp:txXfrm>
    </dsp:sp>
    <dsp:sp modelId="{DC68B66A-6F92-4DC9-94A1-F302524C2FA4}">
      <dsp:nvSpPr>
        <dsp:cNvPr id="0" name=""/>
        <dsp:cNvSpPr/>
      </dsp:nvSpPr>
      <dsp:spPr>
        <a:xfrm>
          <a:off x="0" y="3127542"/>
          <a:ext cx="9263384" cy="99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1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Rules: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Max 45 min per Forum for all presentations, including Q&amp;A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Present information about the offers that is not publicly available (not sales talk but tailored information for NRENs)</a:t>
          </a:r>
        </a:p>
      </dsp:txBody>
      <dsp:txXfrm>
        <a:off x="0" y="3127542"/>
        <a:ext cx="9263384" cy="9957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E351A-E941-42B4-8D56-48224E213F6F}">
      <dsp:nvSpPr>
        <dsp:cNvPr id="0" name=""/>
        <dsp:cNvSpPr/>
      </dsp:nvSpPr>
      <dsp:spPr>
        <a:xfrm>
          <a:off x="0" y="19024"/>
          <a:ext cx="8930875" cy="87516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Adoption Support Team aggregates the NRENs’ demand for IaaS+ Framework trainings.</a:t>
          </a:r>
        </a:p>
      </dsp:txBody>
      <dsp:txXfrm>
        <a:off x="42722" y="61746"/>
        <a:ext cx="8845431" cy="789716"/>
      </dsp:txXfrm>
    </dsp:sp>
    <dsp:sp modelId="{E20F8D9D-9052-4460-9F3B-FF9101A02B97}">
      <dsp:nvSpPr>
        <dsp:cNvPr id="0" name=""/>
        <dsp:cNvSpPr/>
      </dsp:nvSpPr>
      <dsp:spPr>
        <a:xfrm>
          <a:off x="0" y="957544"/>
          <a:ext cx="8930875" cy="87516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Adoption Support Team organiser trainings according NRENs demands.</a:t>
          </a:r>
        </a:p>
      </dsp:txBody>
      <dsp:txXfrm>
        <a:off x="42722" y="1000266"/>
        <a:ext cx="8845431" cy="7897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14525-1126-431A-9525-8FA20CA6CD94}">
      <dsp:nvSpPr>
        <dsp:cNvPr id="0" name=""/>
        <dsp:cNvSpPr/>
      </dsp:nvSpPr>
      <dsp:spPr>
        <a:xfrm>
          <a:off x="0" y="9852"/>
          <a:ext cx="10176387" cy="551655"/>
        </a:xfrm>
        <a:prstGeom prst="roundRect">
          <a:avLst/>
        </a:prstGeom>
        <a:solidFill>
          <a:srgbClr val="9E1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Helps the NRENs, Institutions and IaaS+ Framework Suppliers with communication</a:t>
          </a:r>
        </a:p>
      </dsp:txBody>
      <dsp:txXfrm>
        <a:off x="26930" y="36782"/>
        <a:ext cx="10122527" cy="497795"/>
      </dsp:txXfrm>
    </dsp:sp>
    <dsp:sp modelId="{04FA194E-53DA-416C-A980-14ACA77E9C73}">
      <dsp:nvSpPr>
        <dsp:cNvPr id="0" name=""/>
        <dsp:cNvSpPr/>
      </dsp:nvSpPr>
      <dsp:spPr>
        <a:xfrm>
          <a:off x="0" y="641602"/>
          <a:ext cx="10176387" cy="551655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You can address any of your questions, suggestions or ideas to</a:t>
          </a:r>
        </a:p>
      </dsp:txBody>
      <dsp:txXfrm>
        <a:off x="26930" y="668532"/>
        <a:ext cx="10122527" cy="497795"/>
      </dsp:txXfrm>
    </dsp:sp>
    <dsp:sp modelId="{99ACED48-A714-4144-B01B-AC863E275F17}">
      <dsp:nvSpPr>
        <dsp:cNvPr id="0" name=""/>
        <dsp:cNvSpPr/>
      </dsp:nvSpPr>
      <dsp:spPr>
        <a:xfrm>
          <a:off x="0" y="1245643"/>
          <a:ext cx="10176387" cy="551655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clouds@geant.org</a:t>
          </a:r>
          <a:endParaRPr lang="en-GB" sz="2300" kern="1200" dirty="0"/>
        </a:p>
      </dsp:txBody>
      <dsp:txXfrm>
        <a:off x="26930" y="1272573"/>
        <a:ext cx="10122527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194DE-23BC-4A31-8BE3-2E789B591905}">
      <dsp:nvSpPr>
        <dsp:cNvPr id="0" name=""/>
        <dsp:cNvSpPr/>
      </dsp:nvSpPr>
      <dsp:spPr>
        <a:xfrm>
          <a:off x="0" y="23108"/>
          <a:ext cx="9227322" cy="913678"/>
        </a:xfrm>
        <a:prstGeom prst="roundRect">
          <a:avLst/>
        </a:prstGeom>
        <a:solidFill>
          <a:srgbClr val="0650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Ca 40 European Countries</a:t>
          </a:r>
        </a:p>
      </dsp:txBody>
      <dsp:txXfrm>
        <a:off x="44602" y="67710"/>
        <a:ext cx="9138118" cy="824474"/>
      </dsp:txXfrm>
    </dsp:sp>
    <dsp:sp modelId="{38AD628E-EF93-40BF-8F19-3D4A0DC67671}">
      <dsp:nvSpPr>
        <dsp:cNvPr id="0" name=""/>
        <dsp:cNvSpPr/>
      </dsp:nvSpPr>
      <dsp:spPr>
        <a:xfrm>
          <a:off x="0" y="1003027"/>
          <a:ext cx="9227322" cy="913678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Each NREN delegated max 2 contacts as their representatives to the GEANT Cloud Community</a:t>
          </a:r>
        </a:p>
      </dsp:txBody>
      <dsp:txXfrm>
        <a:off x="44602" y="1047629"/>
        <a:ext cx="9138118" cy="824474"/>
      </dsp:txXfrm>
    </dsp:sp>
    <dsp:sp modelId="{376080C9-E7BB-4712-A05A-47EF9663CA22}">
      <dsp:nvSpPr>
        <dsp:cNvPr id="0" name=""/>
        <dsp:cNvSpPr/>
      </dsp:nvSpPr>
      <dsp:spPr>
        <a:xfrm>
          <a:off x="0" y="1982945"/>
          <a:ext cx="9227322" cy="913678"/>
        </a:xfrm>
        <a:prstGeom prst="roundRect">
          <a:avLst/>
        </a:prstGeom>
        <a:solidFill>
          <a:srgbClr val="1F4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Cloud Service Delivery Manager – CSDM</a:t>
          </a:r>
        </a:p>
      </dsp:txBody>
      <dsp:txXfrm>
        <a:off x="44602" y="2027547"/>
        <a:ext cx="9138118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78C1B-8CDB-400A-BB94-89781DA79BE4}">
      <dsp:nvSpPr>
        <dsp:cNvPr id="0" name=""/>
        <dsp:cNvSpPr/>
      </dsp:nvSpPr>
      <dsp:spPr>
        <a:xfrm>
          <a:off x="0" y="255657"/>
          <a:ext cx="9316828" cy="67158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Liaison between GEANT, NREN and Institutions in country</a:t>
          </a:r>
        </a:p>
      </dsp:txBody>
      <dsp:txXfrm>
        <a:off x="32784" y="288441"/>
        <a:ext cx="9251260" cy="606012"/>
      </dsp:txXfrm>
    </dsp:sp>
    <dsp:sp modelId="{B6D00147-A526-4C54-82D8-8947578F104E}">
      <dsp:nvSpPr>
        <dsp:cNvPr id="0" name=""/>
        <dsp:cNvSpPr/>
      </dsp:nvSpPr>
      <dsp:spPr>
        <a:xfrm>
          <a:off x="0" y="1007877"/>
          <a:ext cx="9316828" cy="671580"/>
        </a:xfrm>
        <a:prstGeom prst="roundRect">
          <a:avLst/>
        </a:prstGeom>
        <a:solidFill>
          <a:srgbClr val="717E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Part of cloud community</a:t>
          </a:r>
        </a:p>
      </dsp:txBody>
      <dsp:txXfrm>
        <a:off x="32784" y="1040661"/>
        <a:ext cx="9251260" cy="606012"/>
      </dsp:txXfrm>
    </dsp:sp>
    <dsp:sp modelId="{A1E4A761-CE64-41AF-B446-8AEBD2461652}">
      <dsp:nvSpPr>
        <dsp:cNvPr id="0" name=""/>
        <dsp:cNvSpPr/>
      </dsp:nvSpPr>
      <dsp:spPr>
        <a:xfrm>
          <a:off x="0" y="1760097"/>
          <a:ext cx="9316828" cy="6715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Attending Cloud Forums, trainings, webinars, meetings, events</a:t>
          </a:r>
        </a:p>
      </dsp:txBody>
      <dsp:txXfrm>
        <a:off x="32784" y="1792881"/>
        <a:ext cx="9251260" cy="60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4C1FA-D43D-46C8-891F-3317F5115F83}">
      <dsp:nvSpPr>
        <dsp:cNvPr id="0" name=""/>
        <dsp:cNvSpPr/>
      </dsp:nvSpPr>
      <dsp:spPr>
        <a:xfrm>
          <a:off x="0" y="529543"/>
          <a:ext cx="10040147" cy="47970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More than 40 NRENs supported </a:t>
          </a:r>
        </a:p>
      </dsp:txBody>
      <dsp:txXfrm>
        <a:off x="23417" y="552960"/>
        <a:ext cx="9993313" cy="432866"/>
      </dsp:txXfrm>
    </dsp:sp>
    <dsp:sp modelId="{E72A7DEF-5DA7-487D-9009-25963AF317FF}">
      <dsp:nvSpPr>
        <dsp:cNvPr id="0" name=""/>
        <dsp:cNvSpPr/>
      </dsp:nvSpPr>
      <dsp:spPr>
        <a:xfrm>
          <a:off x="0" y="1066843"/>
          <a:ext cx="10040147" cy="4797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hlinkClick xmlns:r="http://schemas.openxmlformats.org/officeDocument/2006/relationships" r:id="rId1"/>
            </a:rPr>
            <a:t>GÉANT cloud website</a:t>
          </a:r>
          <a:r>
            <a:rPr lang="en-GB" sz="2000" kern="1200" dirty="0"/>
            <a:t>, </a:t>
          </a:r>
          <a:r>
            <a:rPr lang="en-GB" sz="2000" i="1" kern="1200" dirty="0"/>
            <a:t>https://clouds.geant.org/</a:t>
          </a:r>
          <a:endParaRPr lang="en-GB" sz="2000" kern="1200" dirty="0"/>
        </a:p>
      </dsp:txBody>
      <dsp:txXfrm>
        <a:off x="23417" y="1090260"/>
        <a:ext cx="9993313" cy="432866"/>
      </dsp:txXfrm>
    </dsp:sp>
    <dsp:sp modelId="{EBC8AC7C-D288-4E3F-9FEC-940E271E3CD7}">
      <dsp:nvSpPr>
        <dsp:cNvPr id="0" name=""/>
        <dsp:cNvSpPr/>
      </dsp:nvSpPr>
      <dsp:spPr>
        <a:xfrm>
          <a:off x="0" y="1604144"/>
          <a:ext cx="10040147" cy="4797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Managing mailing lists for sharing information and facilitating discussions </a:t>
          </a:r>
        </a:p>
      </dsp:txBody>
      <dsp:txXfrm>
        <a:off x="23417" y="1627561"/>
        <a:ext cx="9993313" cy="432866"/>
      </dsp:txXfrm>
    </dsp:sp>
    <dsp:sp modelId="{B8DA08DA-1917-4C3E-BE84-893C3CCC5BB6}">
      <dsp:nvSpPr>
        <dsp:cNvPr id="0" name=""/>
        <dsp:cNvSpPr/>
      </dsp:nvSpPr>
      <dsp:spPr>
        <a:xfrm>
          <a:off x="0" y="2141444"/>
          <a:ext cx="10040147" cy="479700"/>
        </a:xfrm>
        <a:prstGeom prst="roundRect">
          <a:avLst/>
        </a:prstGeom>
        <a:solidFill>
          <a:srgbClr val="1F4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Managing internal environments for Cloud Team and NREN Cloud Service Delivery Managers </a:t>
          </a:r>
        </a:p>
      </dsp:txBody>
      <dsp:txXfrm>
        <a:off x="23417" y="2164861"/>
        <a:ext cx="9993313" cy="432866"/>
      </dsp:txXfrm>
    </dsp:sp>
    <dsp:sp modelId="{8832018F-89FF-4BB3-91AF-272B46AE0937}">
      <dsp:nvSpPr>
        <dsp:cNvPr id="0" name=""/>
        <dsp:cNvSpPr/>
      </dsp:nvSpPr>
      <dsp:spPr>
        <a:xfrm>
          <a:off x="0" y="2678744"/>
          <a:ext cx="10040147" cy="4797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GÉANT Cloud Helpdesk, </a:t>
          </a:r>
          <a:r>
            <a:rPr lang="en-GB" sz="2000" i="1" kern="1200" dirty="0" err="1"/>
            <a:t>clouds@geant.org</a:t>
          </a:r>
          <a:endParaRPr lang="en-GB" sz="2000" kern="1200" dirty="0"/>
        </a:p>
      </dsp:txBody>
      <dsp:txXfrm>
        <a:off x="23417" y="2702161"/>
        <a:ext cx="9993313" cy="43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1E7F2-DADF-4A6D-9ED2-9B80F9D40A9C}">
      <dsp:nvSpPr>
        <dsp:cNvPr id="0" name=""/>
        <dsp:cNvSpPr/>
      </dsp:nvSpPr>
      <dsp:spPr>
        <a:xfrm>
          <a:off x="0" y="12413"/>
          <a:ext cx="6879396" cy="575639"/>
        </a:xfrm>
        <a:prstGeom prst="roundRect">
          <a:avLst/>
        </a:prstGeom>
        <a:solidFill>
          <a:srgbClr val="0650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News items and blog posts</a:t>
          </a:r>
        </a:p>
      </dsp:txBody>
      <dsp:txXfrm>
        <a:off x="28100" y="40513"/>
        <a:ext cx="6823196" cy="519439"/>
      </dsp:txXfrm>
    </dsp:sp>
    <dsp:sp modelId="{F270F642-90E7-401E-8628-54F8D98F430C}">
      <dsp:nvSpPr>
        <dsp:cNvPr id="0" name=""/>
        <dsp:cNvSpPr/>
      </dsp:nvSpPr>
      <dsp:spPr>
        <a:xfrm>
          <a:off x="0" y="657173"/>
          <a:ext cx="6879396" cy="57563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</a:t>
          </a:r>
          <a:r>
            <a:rPr lang="en-GB" sz="2400" kern="1200"/>
            <a:t>loud newsletter</a:t>
          </a:r>
        </a:p>
      </dsp:txBody>
      <dsp:txXfrm>
        <a:off x="28100" y="685273"/>
        <a:ext cx="6823196" cy="519439"/>
      </dsp:txXfrm>
    </dsp:sp>
    <dsp:sp modelId="{9AED3F66-3E0D-4CF7-88BB-9B44F2E9932B}">
      <dsp:nvSpPr>
        <dsp:cNvPr id="0" name=""/>
        <dsp:cNvSpPr/>
      </dsp:nvSpPr>
      <dsp:spPr>
        <a:xfrm>
          <a:off x="0" y="1301933"/>
          <a:ext cx="6879396" cy="57563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Cloud adoption material (user stories, case studies)</a:t>
          </a:r>
        </a:p>
      </dsp:txBody>
      <dsp:txXfrm>
        <a:off x="28100" y="1330033"/>
        <a:ext cx="6823196" cy="519439"/>
      </dsp:txXfrm>
    </dsp:sp>
    <dsp:sp modelId="{916DDDF1-7516-43EB-999E-AE29E8509A4E}">
      <dsp:nvSpPr>
        <dsp:cNvPr id="0" name=""/>
        <dsp:cNvSpPr/>
      </dsp:nvSpPr>
      <dsp:spPr>
        <a:xfrm>
          <a:off x="0" y="1946693"/>
          <a:ext cx="6879396" cy="57563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FAQ and in-house developed chatbot </a:t>
          </a:r>
        </a:p>
      </dsp:txBody>
      <dsp:txXfrm>
        <a:off x="28100" y="1974793"/>
        <a:ext cx="6823196" cy="519439"/>
      </dsp:txXfrm>
    </dsp:sp>
    <dsp:sp modelId="{4A98C215-004B-43AE-99C6-44664B8D463D}">
      <dsp:nvSpPr>
        <dsp:cNvPr id="0" name=""/>
        <dsp:cNvSpPr/>
      </dsp:nvSpPr>
      <dsp:spPr>
        <a:xfrm>
          <a:off x="0" y="2591453"/>
          <a:ext cx="6879396" cy="575639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Surveys</a:t>
          </a:r>
        </a:p>
      </dsp:txBody>
      <dsp:txXfrm>
        <a:off x="28100" y="2619553"/>
        <a:ext cx="6823196" cy="519439"/>
      </dsp:txXfrm>
    </dsp:sp>
    <dsp:sp modelId="{4DA5141F-40F3-4630-B72F-D2874E9C70C8}">
      <dsp:nvSpPr>
        <dsp:cNvPr id="0" name=""/>
        <dsp:cNvSpPr/>
      </dsp:nvSpPr>
      <dsp:spPr>
        <a:xfrm>
          <a:off x="0" y="3236213"/>
          <a:ext cx="6879396" cy="57563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Tools</a:t>
          </a:r>
        </a:p>
      </dsp:txBody>
      <dsp:txXfrm>
        <a:off x="28100" y="3264313"/>
        <a:ext cx="6823196" cy="519439"/>
      </dsp:txXfrm>
    </dsp:sp>
    <dsp:sp modelId="{77DC1665-9A32-4349-A0FC-C922BB5259DF}">
      <dsp:nvSpPr>
        <dsp:cNvPr id="0" name=""/>
        <dsp:cNvSpPr/>
      </dsp:nvSpPr>
      <dsp:spPr>
        <a:xfrm>
          <a:off x="0" y="3880973"/>
          <a:ext cx="6879396" cy="575639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</a:t>
          </a:r>
          <a:r>
            <a:rPr lang="en-GB" sz="2400" kern="1200"/>
            <a:t>vents</a:t>
          </a:r>
        </a:p>
      </dsp:txBody>
      <dsp:txXfrm>
        <a:off x="28100" y="3909073"/>
        <a:ext cx="6823196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4A98C-5792-45F0-A372-37E4391CC478}">
      <dsp:nvSpPr>
        <dsp:cNvPr id="0" name=""/>
        <dsp:cNvSpPr/>
      </dsp:nvSpPr>
      <dsp:spPr>
        <a:xfrm>
          <a:off x="4147" y="796056"/>
          <a:ext cx="1813398" cy="294754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Button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Extracting Framework information from all the tender documentation</a:t>
          </a:r>
          <a:endParaRPr lang="en-GB" sz="2400" kern="1200" dirty="0"/>
        </a:p>
      </dsp:txBody>
      <dsp:txXfrm>
        <a:off x="57260" y="849169"/>
        <a:ext cx="1707172" cy="2841316"/>
      </dsp:txXfrm>
    </dsp:sp>
    <dsp:sp modelId="{12556892-2C40-4C7C-B448-84F7DBC95D2A}">
      <dsp:nvSpPr>
        <dsp:cNvPr id="0" name=""/>
        <dsp:cNvSpPr/>
      </dsp:nvSpPr>
      <dsp:spPr>
        <a:xfrm>
          <a:off x="1998885" y="2044966"/>
          <a:ext cx="384440" cy="449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1998885" y="2134910"/>
        <a:ext cx="269108" cy="269834"/>
      </dsp:txXfrm>
    </dsp:sp>
    <dsp:sp modelId="{BDA40AF9-1A8B-443F-B747-0AE25F6B48F2}">
      <dsp:nvSpPr>
        <dsp:cNvPr id="0" name=""/>
        <dsp:cNvSpPr/>
      </dsp:nvSpPr>
      <dsp:spPr>
        <a:xfrm>
          <a:off x="2542905" y="796056"/>
          <a:ext cx="1813398" cy="294754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Framework selection tools for doing call-offs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Supplier selection tool for direct awarding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Desktop mini-competition tool</a:t>
          </a:r>
        </a:p>
      </dsp:txBody>
      <dsp:txXfrm>
        <a:off x="2596018" y="849169"/>
        <a:ext cx="1707172" cy="2841316"/>
      </dsp:txXfrm>
    </dsp:sp>
    <dsp:sp modelId="{C8528E61-AD6A-414E-B134-D903EAF7BB48}">
      <dsp:nvSpPr>
        <dsp:cNvPr id="0" name=""/>
        <dsp:cNvSpPr/>
      </dsp:nvSpPr>
      <dsp:spPr>
        <a:xfrm>
          <a:off x="4537643" y="2044966"/>
          <a:ext cx="384440" cy="449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4537643" y="2134910"/>
        <a:ext cx="269108" cy="269834"/>
      </dsp:txXfrm>
    </dsp:sp>
    <dsp:sp modelId="{667AB32A-8FF1-4BA2-9769-FE5D29022D07}">
      <dsp:nvSpPr>
        <dsp:cNvPr id="0" name=""/>
        <dsp:cNvSpPr/>
      </dsp:nvSpPr>
      <dsp:spPr>
        <a:xfrm>
          <a:off x="5081663" y="796056"/>
          <a:ext cx="1813398" cy="294754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Classification Sheet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Assists decision making about migrating data to the clouds helping to classify data with respect to security considerations.</a:t>
          </a:r>
          <a:r>
            <a:rPr lang="en-GB" sz="1800" kern="1200" dirty="0"/>
            <a:t> </a:t>
          </a:r>
        </a:p>
      </dsp:txBody>
      <dsp:txXfrm>
        <a:off x="5134776" y="849169"/>
        <a:ext cx="1707172" cy="2841316"/>
      </dsp:txXfrm>
    </dsp:sp>
    <dsp:sp modelId="{5E077996-4902-46B7-AC02-718DF30A76D3}">
      <dsp:nvSpPr>
        <dsp:cNvPr id="0" name=""/>
        <dsp:cNvSpPr/>
      </dsp:nvSpPr>
      <dsp:spPr>
        <a:xfrm>
          <a:off x="7076401" y="2044966"/>
          <a:ext cx="384440" cy="449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7076401" y="2134910"/>
        <a:ext cx="269108" cy="269834"/>
      </dsp:txXfrm>
    </dsp:sp>
    <dsp:sp modelId="{01625F66-156C-4C8D-89CF-30E992139F5D}">
      <dsp:nvSpPr>
        <dsp:cNvPr id="0" name=""/>
        <dsp:cNvSpPr/>
      </dsp:nvSpPr>
      <dsp:spPr>
        <a:xfrm>
          <a:off x="7620421" y="796056"/>
          <a:ext cx="1813398" cy="294754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</a:t>
          </a:r>
          <a:r>
            <a:rPr lang="en-GB" sz="2000" kern="1200" dirty="0" err="1"/>
            <a:t>hecklists</a:t>
          </a:r>
          <a:endParaRPr lang="en-GB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</a:t>
          </a:r>
          <a:r>
            <a:rPr lang="en-GB" sz="1800" kern="1200" dirty="0"/>
            <a:t>loud security checklist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</a:t>
          </a:r>
          <a:endParaRPr lang="en-GB" sz="1800" kern="1200" dirty="0"/>
        </a:p>
      </dsp:txBody>
      <dsp:txXfrm>
        <a:off x="7673534" y="849169"/>
        <a:ext cx="1707172" cy="28413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E64D3-08E8-48F4-A953-F6F4025C6C02}">
      <dsp:nvSpPr>
        <dsp:cNvPr id="0" name=""/>
        <dsp:cNvSpPr/>
      </dsp:nvSpPr>
      <dsp:spPr>
        <a:xfrm>
          <a:off x="1775" y="1145316"/>
          <a:ext cx="2040316" cy="10201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CSDMs, NRENs and Institutions have many questions</a:t>
          </a:r>
        </a:p>
      </dsp:txBody>
      <dsp:txXfrm>
        <a:off x="31654" y="1175195"/>
        <a:ext cx="1980558" cy="960400"/>
      </dsp:txXfrm>
    </dsp:sp>
    <dsp:sp modelId="{A7874F48-EBF5-475E-95E9-12E6B1E616EC}">
      <dsp:nvSpPr>
        <dsp:cNvPr id="0" name=""/>
        <dsp:cNvSpPr/>
      </dsp:nvSpPr>
      <dsp:spPr>
        <a:xfrm>
          <a:off x="2552170" y="1145316"/>
          <a:ext cx="2040316" cy="102015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Topics include services, frameworks, etc </a:t>
          </a:r>
        </a:p>
      </dsp:txBody>
      <dsp:txXfrm>
        <a:off x="2582049" y="1175195"/>
        <a:ext cx="1980558" cy="960400"/>
      </dsp:txXfrm>
    </dsp:sp>
    <dsp:sp modelId="{DD7BBC41-CBFD-49F5-89F0-F91CF7381EB3}">
      <dsp:nvSpPr>
        <dsp:cNvPr id="0" name=""/>
        <dsp:cNvSpPr/>
      </dsp:nvSpPr>
      <dsp:spPr>
        <a:xfrm>
          <a:off x="5102566" y="1145316"/>
          <a:ext cx="2040316" cy="102015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Daily work</a:t>
          </a:r>
        </a:p>
      </dsp:txBody>
      <dsp:txXfrm>
        <a:off x="5132445" y="1175195"/>
        <a:ext cx="1980558" cy="960400"/>
      </dsp:txXfrm>
    </dsp:sp>
    <dsp:sp modelId="{0F46BE6C-B4E4-460C-A963-E2018B790C02}">
      <dsp:nvSpPr>
        <dsp:cNvPr id="0" name=""/>
        <dsp:cNvSpPr/>
      </dsp:nvSpPr>
      <dsp:spPr>
        <a:xfrm>
          <a:off x="7652962" y="1145316"/>
          <a:ext cx="2040316" cy="102015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couple of team members behind the Helpdesk</a:t>
          </a:r>
        </a:p>
      </dsp:txBody>
      <dsp:txXfrm>
        <a:off x="7682841" y="1175195"/>
        <a:ext cx="1980558" cy="960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1A7A0-3432-4D97-951E-9741E61EC688}">
      <dsp:nvSpPr>
        <dsp:cNvPr id="0" name=""/>
        <dsp:cNvSpPr/>
      </dsp:nvSpPr>
      <dsp:spPr>
        <a:xfrm>
          <a:off x="19940" y="528362"/>
          <a:ext cx="2263314" cy="1357988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User stories and Case studies</a:t>
          </a:r>
        </a:p>
      </dsp:txBody>
      <dsp:txXfrm>
        <a:off x="19940" y="528362"/>
        <a:ext cx="2263314" cy="1357988"/>
      </dsp:txXfrm>
    </dsp:sp>
    <dsp:sp modelId="{77AC993B-6181-43FA-81B4-212DA46D254F}">
      <dsp:nvSpPr>
        <dsp:cNvPr id="0" name=""/>
        <dsp:cNvSpPr/>
      </dsp:nvSpPr>
      <dsp:spPr>
        <a:xfrm>
          <a:off x="2492499" y="528362"/>
          <a:ext cx="2263314" cy="1357988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Cloud Strategy Guide for Institutions</a:t>
          </a:r>
          <a:endParaRPr lang="en-GB" sz="2300" kern="1200" dirty="0">
            <a:solidFill>
              <a:schemeClr val="bg1"/>
            </a:solidFill>
          </a:endParaRPr>
        </a:p>
      </dsp:txBody>
      <dsp:txXfrm>
        <a:off x="2492499" y="528362"/>
        <a:ext cx="2263314" cy="1357988"/>
      </dsp:txXfrm>
    </dsp:sp>
    <dsp:sp modelId="{B6B4CD7F-36D2-4C78-BFEA-12C2E40C722E}">
      <dsp:nvSpPr>
        <dsp:cNvPr id="0" name=""/>
        <dsp:cNvSpPr/>
      </dsp:nvSpPr>
      <dsp:spPr>
        <a:xfrm>
          <a:off x="4982145" y="528362"/>
          <a:ext cx="2263314" cy="1357988"/>
        </a:xfrm>
        <a:prstGeom prst="rect">
          <a:avLst/>
        </a:prstGeom>
        <a:solidFill>
          <a:srgbClr val="9E1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Factsheets about products and services</a:t>
          </a:r>
          <a:endParaRPr lang="en-GB" sz="2300" kern="1200" dirty="0">
            <a:solidFill>
              <a:schemeClr val="bg1"/>
            </a:solidFill>
          </a:endParaRPr>
        </a:p>
      </dsp:txBody>
      <dsp:txXfrm>
        <a:off x="4982145" y="528362"/>
        <a:ext cx="2263314" cy="1357988"/>
      </dsp:txXfrm>
    </dsp:sp>
    <dsp:sp modelId="{3AC4D50C-936E-444F-A3EC-50A7FC5EA561}">
      <dsp:nvSpPr>
        <dsp:cNvPr id="0" name=""/>
        <dsp:cNvSpPr/>
      </dsp:nvSpPr>
      <dsp:spPr>
        <a:xfrm>
          <a:off x="7471791" y="528362"/>
          <a:ext cx="2263314" cy="135798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GÉANT 2020 IaaS+ Framework Cookbook </a:t>
          </a:r>
          <a:endParaRPr lang="en-GB" sz="2300" kern="1200" dirty="0">
            <a:solidFill>
              <a:schemeClr val="bg1"/>
            </a:solidFill>
          </a:endParaRPr>
        </a:p>
      </dsp:txBody>
      <dsp:txXfrm>
        <a:off x="7471791" y="528362"/>
        <a:ext cx="2263314" cy="13579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521B0-BE85-4F81-B98A-D3479CCE912F}">
      <dsp:nvSpPr>
        <dsp:cNvPr id="0" name=""/>
        <dsp:cNvSpPr/>
      </dsp:nvSpPr>
      <dsp:spPr>
        <a:xfrm>
          <a:off x="0" y="155022"/>
          <a:ext cx="8710934" cy="71954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Cloud Security blog</a:t>
          </a:r>
        </a:p>
      </dsp:txBody>
      <dsp:txXfrm>
        <a:off x="35125" y="190147"/>
        <a:ext cx="8640684" cy="649299"/>
      </dsp:txXfrm>
    </dsp:sp>
    <dsp:sp modelId="{6B4A5B40-1133-4AB7-98E0-D38874427C4F}">
      <dsp:nvSpPr>
        <dsp:cNvPr id="0" name=""/>
        <dsp:cNvSpPr/>
      </dsp:nvSpPr>
      <dsp:spPr>
        <a:xfrm>
          <a:off x="0" y="874572"/>
          <a:ext cx="8710934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5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Fundamental concepts of cloud security in the context of academia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Security best practices and overview of security services</a:t>
          </a:r>
        </a:p>
      </dsp:txBody>
      <dsp:txXfrm>
        <a:off x="0" y="874572"/>
        <a:ext cx="8710934" cy="791774"/>
      </dsp:txXfrm>
    </dsp:sp>
    <dsp:sp modelId="{1CC032CA-881B-4F26-ADD3-16B6DBE75F01}">
      <dsp:nvSpPr>
        <dsp:cNvPr id="0" name=""/>
        <dsp:cNvSpPr/>
      </dsp:nvSpPr>
      <dsp:spPr>
        <a:xfrm>
          <a:off x="0" y="1666347"/>
          <a:ext cx="8710934" cy="71954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Cloud Architecture blog</a:t>
          </a:r>
        </a:p>
      </dsp:txBody>
      <dsp:txXfrm>
        <a:off x="35125" y="1701472"/>
        <a:ext cx="8640684" cy="649299"/>
      </dsp:txXfrm>
    </dsp:sp>
    <dsp:sp modelId="{2DCE308A-87EB-4912-89AB-73EEF618D6F7}">
      <dsp:nvSpPr>
        <dsp:cNvPr id="0" name=""/>
        <dsp:cNvSpPr/>
      </dsp:nvSpPr>
      <dsp:spPr>
        <a:xfrm>
          <a:off x="0" y="2385897"/>
          <a:ext cx="871093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5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Best practices for building cloud deployments</a:t>
          </a:r>
        </a:p>
      </dsp:txBody>
      <dsp:txXfrm>
        <a:off x="0" y="2385897"/>
        <a:ext cx="8710934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1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3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2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18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9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84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4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1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1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8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4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4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7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6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5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414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015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765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98931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351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8297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1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04093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1495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385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957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056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12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713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8D35-C85B-1B4A-980B-E4ABD2684B47}" type="datetimeFigureOut">
              <a:rPr lang="en-HR" smtClean="0"/>
              <a:t>26/05/2021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3.e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</a:t>
            </a:fld>
            <a:r>
              <a:rPr lang="en-GB" dirty="0"/>
              <a:t>     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-16809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837846" y="2777983"/>
            <a:ext cx="9879315" cy="828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GÉANT Cloud Adoption Support Team</a:t>
            </a:r>
          </a:p>
          <a:p>
            <a:endParaRPr lang="en-GB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</a:rPr>
              <a:t>www.geant.org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892439" y="3715923"/>
            <a:ext cx="6163776" cy="876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</a:rPr>
              <a:t>Darko Paric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</a:rPr>
              <a:t>Task Leader, Cloud Adoption Support</a:t>
            </a:r>
            <a:endParaRPr lang="en-US" sz="2200" b="1" i="0" dirty="0">
              <a:solidFill>
                <a:schemeClr val="bg1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882914" y="5223782"/>
            <a:ext cx="2394857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818640" y="1824327"/>
            <a:ext cx="10321307" cy="9536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GÉANT IaaS+ Framework OCRE Launch Event for NRENs and Suppliers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C75FF97-3178-46D9-9044-77AF69334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360552"/>
              </p:ext>
            </p:extLst>
          </p:nvPr>
        </p:nvGraphicFramePr>
        <p:xfrm>
          <a:off x="845128" y="2022762"/>
          <a:ext cx="9695054" cy="331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38" y="277578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GÉANT Cloud Helpdesk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9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BCC58EE-2EDF-4EFC-BF97-5C24C8EC7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148726"/>
              </p:ext>
            </p:extLst>
          </p:nvPr>
        </p:nvGraphicFramePr>
        <p:xfrm>
          <a:off x="803563" y="2757054"/>
          <a:ext cx="9737959" cy="241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12" y="260510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Marketing material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744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234FB56-7B03-4ECD-9E3E-17B251620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67201"/>
              </p:ext>
            </p:extLst>
          </p:nvPr>
        </p:nvGraphicFramePr>
        <p:xfrm>
          <a:off x="1288473" y="2507673"/>
          <a:ext cx="8710934" cy="30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Cloud Blog</a:t>
            </a:r>
          </a:p>
        </p:txBody>
      </p:sp>
    </p:spTree>
    <p:extLst>
      <p:ext uri="{BB962C8B-B14F-4D97-AF65-F5344CB8AC3E}">
        <p14:creationId xmlns:p14="http://schemas.microsoft.com/office/powerpoint/2010/main" val="84425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0301D10-4009-41F2-B8A0-AD9101D8B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834757"/>
              </p:ext>
            </p:extLst>
          </p:nvPr>
        </p:nvGraphicFramePr>
        <p:xfrm>
          <a:off x="778193" y="2477730"/>
          <a:ext cx="9894723" cy="290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69024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2B6B51A-F93D-48E0-ABC5-A5E772C7E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681449"/>
              </p:ext>
            </p:extLst>
          </p:nvPr>
        </p:nvGraphicFramePr>
        <p:xfrm>
          <a:off x="583288" y="2576349"/>
          <a:ext cx="10176387" cy="110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38" y="374662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Event 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046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FA91F0A-6643-416B-BD49-1E272D610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527554"/>
              </p:ext>
            </p:extLst>
          </p:nvPr>
        </p:nvGraphicFramePr>
        <p:xfrm>
          <a:off x="1039091" y="2093092"/>
          <a:ext cx="9263384" cy="412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GÉANT Cloud Forum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692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DC42AFE-F0C2-404C-9732-16C531C6F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193655"/>
              </p:ext>
            </p:extLst>
          </p:nvPr>
        </p:nvGraphicFramePr>
        <p:xfrm>
          <a:off x="1607127" y="2969651"/>
          <a:ext cx="8930875" cy="1851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Workshops, trainings</a:t>
            </a:r>
          </a:p>
        </p:txBody>
      </p:sp>
    </p:spTree>
    <p:extLst>
      <p:ext uri="{BB962C8B-B14F-4D97-AF65-F5344CB8AC3E}">
        <p14:creationId xmlns:p14="http://schemas.microsoft.com/office/powerpoint/2010/main" val="327830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0C845DB-81D4-6C40-87DD-C8D338CE0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26" y="1233274"/>
            <a:ext cx="10508338" cy="6226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solidFill>
                  <a:schemeClr val="tx1"/>
                </a:solidFill>
              </a:rPr>
              <a:t>Joint effort by Cloud Support team, AWS, Google and Microsoft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9" y="482181"/>
            <a:ext cx="9894723" cy="43090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International training, last F2F event before COVID-19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17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70538E5-7782-4642-AD1B-E788D1E4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45" y="2092999"/>
            <a:ext cx="8023709" cy="45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0C845DB-81D4-6C40-87DD-C8D338CE0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65" y="1232765"/>
            <a:ext cx="10508338" cy="697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solidFill>
                  <a:schemeClr val="tx1"/>
                </a:solidFill>
              </a:rPr>
              <a:t>Joint effort of the GÉANT Cloud Adoption Support and Security teams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9747" y="430065"/>
            <a:ext cx="9894723" cy="43090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Security in the Cloud: Online Workshop for NRENS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18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E327E5-DB80-B747-9517-E3D8975B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72" y="2132182"/>
            <a:ext cx="9378186" cy="40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E4D42D8-CD63-4FC8-8596-282F96D43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81110"/>
              </p:ext>
            </p:extLst>
          </p:nvPr>
        </p:nvGraphicFramePr>
        <p:xfrm>
          <a:off x="699041" y="2868086"/>
          <a:ext cx="10176387" cy="180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Cloud Adoption Support Team</a:t>
            </a:r>
          </a:p>
        </p:txBody>
      </p:sp>
    </p:spTree>
    <p:extLst>
      <p:ext uri="{BB962C8B-B14F-4D97-AF65-F5344CB8AC3E}">
        <p14:creationId xmlns:p14="http://schemas.microsoft.com/office/powerpoint/2010/main" val="60640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62E75F6-E895-4E0B-956C-061CCE22D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358004"/>
              </p:ext>
            </p:extLst>
          </p:nvPr>
        </p:nvGraphicFramePr>
        <p:xfrm>
          <a:off x="583288" y="1830784"/>
          <a:ext cx="10176387" cy="307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06" y="263060"/>
            <a:ext cx="10176387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GÉANT Cloud Adoption Support: Goals</a:t>
            </a:r>
          </a:p>
        </p:txBody>
      </p:sp>
    </p:spTree>
    <p:extLst>
      <p:ext uri="{BB962C8B-B14F-4D97-AF65-F5344CB8AC3E}">
        <p14:creationId xmlns:p14="http://schemas.microsoft.com/office/powerpoint/2010/main" val="179696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20</a:t>
            </a:fld>
            <a:r>
              <a:rPr lang="en-GB" dirty="0"/>
              <a:t>     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781418"/>
            <a:ext cx="1585650" cy="970674"/>
          </a:xfrm>
          <a:prstGeom prst="rect">
            <a:avLst/>
          </a:prstGeom>
        </p:spPr>
      </p:pic>
      <p:sp>
        <p:nvSpPr>
          <p:cNvPr id="4" name="Text Placeholder 10"/>
          <p:cNvSpPr txBox="1">
            <a:spLocks/>
          </p:cNvSpPr>
          <p:nvPr/>
        </p:nvSpPr>
        <p:spPr>
          <a:xfrm>
            <a:off x="882913" y="2689286"/>
            <a:ext cx="4650848" cy="5950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882914" y="5352032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www.geant.org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82913" y="3528248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8895" y="6125605"/>
            <a:ext cx="2916820" cy="553998"/>
            <a:chOff x="3977522" y="5079667"/>
            <a:chExt cx="2916820" cy="553998"/>
          </a:xfrm>
        </p:grpSpPr>
        <p:sp>
          <p:nvSpPr>
            <p:cNvPr id="10" name="TextBox 9"/>
            <p:cNvSpPr txBox="1"/>
            <p:nvPr/>
          </p:nvSpPr>
          <p:spPr>
            <a:xfrm>
              <a:off x="4546191" y="5079667"/>
              <a:ext cx="2348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chemeClr val="bg1"/>
                  </a:solidFill>
                </a:rPr>
                <a:t>© GÉANT Association </a:t>
              </a:r>
            </a:p>
            <a:p>
              <a:r>
                <a:rPr lang="en-GB" sz="600" dirty="0">
                  <a:solidFill>
                    <a:schemeClr val="bg1"/>
                  </a:solidFill>
                </a:rPr>
                <a:t>As part of the GÉANT 2020 Framework Partnership Agreement (FPA), the project receives funding from the European Union's Horizon 2020 research and innovation programme under Grant Agreement No. 856726 (GN4-3).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522" y="5129039"/>
              <a:ext cx="568670" cy="3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62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DEEAAC5-866B-44F9-B247-0D03B56AD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0112"/>
              </p:ext>
            </p:extLst>
          </p:nvPr>
        </p:nvGraphicFramePr>
        <p:xfrm>
          <a:off x="1233055" y="2493818"/>
          <a:ext cx="9227322" cy="291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Cloud Community</a:t>
            </a:r>
          </a:p>
        </p:txBody>
      </p:sp>
    </p:spTree>
    <p:extLst>
      <p:ext uri="{BB962C8B-B14F-4D97-AF65-F5344CB8AC3E}">
        <p14:creationId xmlns:p14="http://schemas.microsoft.com/office/powerpoint/2010/main" val="335409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C27A8C5-B536-4B47-8B83-2B3474E7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278" y="859379"/>
            <a:ext cx="9414397" cy="596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Contacts are published on the GÉANT cloud website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CSDM Contacts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167832B-BF90-F044-82C0-CBF06358A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3" y="1308316"/>
            <a:ext cx="8829365" cy="49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F1BEFC0-3D65-4D81-8A26-5E37C6AE1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870122"/>
              </p:ext>
            </p:extLst>
          </p:nvPr>
        </p:nvGraphicFramePr>
        <p:xfrm>
          <a:off x="1080654" y="2632363"/>
          <a:ext cx="9316828" cy="268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418075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Roles of CSDMs</a:t>
            </a:r>
          </a:p>
        </p:txBody>
      </p:sp>
    </p:spTree>
    <p:extLst>
      <p:ext uri="{BB962C8B-B14F-4D97-AF65-F5344CB8AC3E}">
        <p14:creationId xmlns:p14="http://schemas.microsoft.com/office/powerpoint/2010/main" val="320120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BD75602-68AF-433D-83E5-3C7ECA929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08974"/>
              </p:ext>
            </p:extLst>
          </p:nvPr>
        </p:nvGraphicFramePr>
        <p:xfrm>
          <a:off x="787849" y="1953491"/>
          <a:ext cx="10040148" cy="368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01" y="278412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GÉANT Cloud Adoption Support: Channels</a:t>
            </a:r>
          </a:p>
        </p:txBody>
      </p:sp>
    </p:spTree>
    <p:extLst>
      <p:ext uri="{BB962C8B-B14F-4D97-AF65-F5344CB8AC3E}">
        <p14:creationId xmlns:p14="http://schemas.microsoft.com/office/powerpoint/2010/main" val="85669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3D5833A-FCB3-41EB-BE67-97087FCA5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61997"/>
              </p:ext>
            </p:extLst>
          </p:nvPr>
        </p:nvGraphicFramePr>
        <p:xfrm>
          <a:off x="2239434" y="1568223"/>
          <a:ext cx="6879396" cy="446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01" y="218241"/>
            <a:ext cx="9894723" cy="75363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GÉANT Cloud Adoption Support: marketing communications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583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374662"/>
            <a:ext cx="797047" cy="79704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DB711FE-13A7-4992-9870-B491FEE53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464411"/>
              </p:ext>
            </p:extLst>
          </p:nvPr>
        </p:nvGraphicFramePr>
        <p:xfrm>
          <a:off x="770208" y="1662545"/>
          <a:ext cx="9437967" cy="453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08" y="278983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Tools for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84974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123941"/>
            <a:ext cx="797047" cy="797047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A0DD8164-7500-0F4C-8702-8356223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78" y="105744"/>
            <a:ext cx="9894723" cy="753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GÉANT cloud website</a:t>
            </a:r>
            <a:endParaRPr lang="en-US" b="1" dirty="0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F26E01C-EE58-334E-BA68-4B5999128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" y="1283796"/>
            <a:ext cx="10269568" cy="48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E9B1AA118C34F82E733F4D848DC35" ma:contentTypeVersion="14" ma:contentTypeDescription="Create a new document." ma:contentTypeScope="" ma:versionID="b73a544faead47e4d6e5157e164e3358">
  <xsd:schema xmlns:xsd="http://www.w3.org/2001/XMLSchema" xmlns:xs="http://www.w3.org/2001/XMLSchema" xmlns:p="http://schemas.microsoft.com/office/2006/metadata/properties" xmlns:ns1="http://schemas.microsoft.com/sharepoint/v3" xmlns:ns2="fe13b33b-dc4c-4fcc-a01d-1ea37eaea64b" xmlns:ns3="4eae8392-67b5-4ed5-8ccf-26b4da69c2f3" targetNamespace="http://schemas.microsoft.com/office/2006/metadata/properties" ma:root="true" ma:fieldsID="98b071339331ad632ebee9d2adc61c00" ns1:_="" ns2:_="" ns3:_="">
    <xsd:import namespace="http://schemas.microsoft.com/sharepoint/v3"/>
    <xsd:import namespace="fe13b33b-dc4c-4fcc-a01d-1ea37eaea64b"/>
    <xsd:import namespace="4eae8392-67b5-4ed5-8ccf-26b4da69c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3b33b-dc4c-4fcc-a01d-1ea37eaea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8392-67b5-4ed5-8ccf-26b4da69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3D2AF9-006F-49CC-82C4-B59AD15CB5D2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4eae8392-67b5-4ed5-8ccf-26b4da69c2f3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e13b33b-dc4c-4fcc-a01d-1ea37eaea64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D702B4-07A5-40E3-99C4-4E7A2CBDB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13b33b-dc4c-4fcc-a01d-1ea37eaea64b"/>
    <ds:schemaRef ds:uri="4eae8392-67b5-4ed5-8ccf-26b4da69c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4B164E-5940-4BEF-B129-61E8F9273D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23053</TotalTime>
  <Words>670</Words>
  <Application>Microsoft Macintosh PowerPoint</Application>
  <PresentationFormat>Widescreen</PresentationFormat>
  <Paragraphs>113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Office Theme</vt:lpstr>
      <vt:lpstr>PowerPoint Presentation</vt:lpstr>
      <vt:lpstr>GÉANT Cloud Adoption Support: Goals</vt:lpstr>
      <vt:lpstr>Cloud Community</vt:lpstr>
      <vt:lpstr>CSDM Contacts</vt:lpstr>
      <vt:lpstr>Roles of CSDMs</vt:lpstr>
      <vt:lpstr>GÉANT Cloud Adoption Support: Channels</vt:lpstr>
      <vt:lpstr>GÉANT Cloud Adoption Support: marketing communications</vt:lpstr>
      <vt:lpstr>Tools for the community</vt:lpstr>
      <vt:lpstr>GÉANT cloud website</vt:lpstr>
      <vt:lpstr>GÉANT Cloud Helpdesk</vt:lpstr>
      <vt:lpstr>Marketing material</vt:lpstr>
      <vt:lpstr>Cloud Blog</vt:lpstr>
      <vt:lpstr>Frequently Asked Questions</vt:lpstr>
      <vt:lpstr>Event management</vt:lpstr>
      <vt:lpstr>GÉANT Cloud Forum</vt:lpstr>
      <vt:lpstr>Workshops, trainings</vt:lpstr>
      <vt:lpstr>International training, last F2F event before COVID-19</vt:lpstr>
      <vt:lpstr>Security in the Cloud: Online Workshop for NRENS</vt:lpstr>
      <vt:lpstr>Cloud Adoption Support Team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Darko Parić</cp:lastModifiedBy>
  <cp:revision>1571</cp:revision>
  <cp:lastPrinted>2021-02-05T09:56:40Z</cp:lastPrinted>
  <dcterms:created xsi:type="dcterms:W3CDTF">2017-02-13T12:05:27Z</dcterms:created>
  <dcterms:modified xsi:type="dcterms:W3CDTF">2021-05-26T20:10:04Z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0x0101004C1E9B1AA118C34F82E733F4D848DC35</vt:lpwstr>
  </property>
  <property fmtid="{D5CDD505-2E9C-101B-9397-08002B2CF9AE}" pid="3" name="AuthorIds_UIVersion_3072">
    <vt:lpwstr>12</vt:lpwstr>
  </property>
</Properties>
</file>