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2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331" r:id="rId2"/>
    <p:sldId id="330" r:id="rId3"/>
    <p:sldId id="344" r:id="rId4"/>
    <p:sldId id="338" r:id="rId5"/>
    <p:sldId id="335" r:id="rId6"/>
    <p:sldId id="916" r:id="rId7"/>
    <p:sldId id="917" r:id="rId8"/>
    <p:sldId id="341" r:id="rId9"/>
    <p:sldId id="915" r:id="rId10"/>
    <p:sldId id="332" r:id="rId11"/>
  </p:sldIdLst>
  <p:sldSz cx="12192000" cy="6858000"/>
  <p:notesSz cx="6858000" cy="9144000"/>
  <p:custShowLst>
    <p:custShow name="Interim Review" id="0">
      <p:sldLst/>
    </p:custShow>
    <p:custShow name="Vouchers" id="1">
      <p:sldLst/>
    </p:custShow>
    <p:custShow name="NRENs" id="2">
      <p:sldLst/>
    </p:custShow>
    <p:custShow name="Cloud Tender" id="3">
      <p:sldLst>
        <p:sld r:id="rId5"/>
      </p:sldLst>
    </p:custShow>
    <p:custShow name="EAB" id="4">
      <p:sldLst/>
    </p:custShow>
    <p:custShow name="Targets" id="5">
      <p:sldLst/>
    </p:custShow>
    <p:custShow name="EO DPS" id="6">
      <p:sldLst>
        <p:sld r:id="rId9"/>
      </p:sldLst>
    </p:custShow>
    <p:custShow name="Cloud Call" id="7">
      <p:sldLst/>
    </p:custShow>
    <p:custShow name="EO Call" id="8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1E8791-D343-C84C-8DB3-913D785FA2B2}">
          <p14:sldIdLst>
            <p14:sldId id="331"/>
            <p14:sldId id="330"/>
            <p14:sldId id="344"/>
            <p14:sldId id="338"/>
            <p14:sldId id="335"/>
            <p14:sldId id="916"/>
            <p14:sldId id="917"/>
            <p14:sldId id="341"/>
            <p14:sldId id="915"/>
            <p14:sldId id="33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438"/>
    <a:srgbClr val="2E2A8E"/>
    <a:srgbClr val="2E298E"/>
    <a:srgbClr val="A6A9B1"/>
    <a:srgbClr val="135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34"/>
    <p:restoredTop sz="95833"/>
  </p:normalViewPr>
  <p:slideViewPr>
    <p:cSldViewPr snapToGrid="0" snapToObjects="1">
      <p:cViewPr varScale="1">
        <p:scale>
          <a:sx n="107" d="100"/>
          <a:sy n="107" d="100"/>
        </p:scale>
        <p:origin x="1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ABF9A2-8F3F-D34A-BBC4-3B696D91902E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078E10F-A3A7-E046-AB96-ABBE72852F93}">
      <dgm:prSet phldrT="[Text]"/>
      <dgm:spPr/>
      <dgm:t>
        <a:bodyPr/>
        <a:lstStyle/>
        <a:p>
          <a:endParaRPr lang="en-GB" dirty="0"/>
        </a:p>
      </dgm:t>
    </dgm:pt>
    <dgm:pt modelId="{66EEAF80-26D6-7841-B915-B43D7A1AE93D}" type="parTrans" cxnId="{59FF638B-89A3-5C47-87ED-B21212912686}">
      <dgm:prSet/>
      <dgm:spPr/>
      <dgm:t>
        <a:bodyPr/>
        <a:lstStyle/>
        <a:p>
          <a:endParaRPr lang="en-GB"/>
        </a:p>
      </dgm:t>
    </dgm:pt>
    <dgm:pt modelId="{2491070F-4C00-4A4D-954D-64C69ECBE2EB}" type="sibTrans" cxnId="{59FF638B-89A3-5C47-87ED-B21212912686}">
      <dgm:prSet/>
      <dgm:spPr/>
      <dgm:t>
        <a:bodyPr/>
        <a:lstStyle/>
        <a:p>
          <a:endParaRPr lang="en-GB"/>
        </a:p>
      </dgm:t>
    </dgm:pt>
    <dgm:pt modelId="{B66AED22-4CF6-334D-934A-6FBE3FECB254}">
      <dgm:prSet phldrT="[Text]"/>
      <dgm:spPr/>
      <dgm:t>
        <a:bodyPr/>
        <a:lstStyle/>
        <a:p>
          <a:r>
            <a:rPr lang="en-GB" dirty="0"/>
            <a:t>SURF</a:t>
          </a:r>
        </a:p>
      </dgm:t>
    </dgm:pt>
    <dgm:pt modelId="{697F63D0-96DF-0745-A8B5-A20ED3637E8E}" type="parTrans" cxnId="{492B5E17-7778-F044-BC39-2170B1F6E578}">
      <dgm:prSet/>
      <dgm:spPr/>
      <dgm:t>
        <a:bodyPr/>
        <a:lstStyle/>
        <a:p>
          <a:endParaRPr lang="en-GB"/>
        </a:p>
      </dgm:t>
    </dgm:pt>
    <dgm:pt modelId="{662A5CB2-4D6B-504C-8497-EF90BF9B7638}" type="sibTrans" cxnId="{492B5E17-7778-F044-BC39-2170B1F6E578}">
      <dgm:prSet/>
      <dgm:spPr/>
      <dgm:t>
        <a:bodyPr/>
        <a:lstStyle/>
        <a:p>
          <a:endParaRPr lang="en-GB"/>
        </a:p>
      </dgm:t>
    </dgm:pt>
    <dgm:pt modelId="{87BBE93A-A4AA-6D4D-9BE1-913D0F3B71EE}">
      <dgm:prSet phldrT="[Text]" phldr="1"/>
      <dgm:spPr/>
      <dgm:t>
        <a:bodyPr/>
        <a:lstStyle/>
        <a:p>
          <a:endParaRPr lang="en-GB" dirty="0"/>
        </a:p>
      </dgm:t>
    </dgm:pt>
    <dgm:pt modelId="{C1AF356B-BB6D-794D-8EDA-20D8E8428B3A}" type="parTrans" cxnId="{FDFA55B3-C3EC-EE4D-B466-FCBBC79592BB}">
      <dgm:prSet/>
      <dgm:spPr/>
      <dgm:t>
        <a:bodyPr/>
        <a:lstStyle/>
        <a:p>
          <a:endParaRPr lang="en-GB"/>
        </a:p>
      </dgm:t>
    </dgm:pt>
    <dgm:pt modelId="{6C1C65BD-96A7-8640-B31F-7E658B041F43}" type="sibTrans" cxnId="{FDFA55B3-C3EC-EE4D-B466-FCBBC79592BB}">
      <dgm:prSet/>
      <dgm:spPr/>
      <dgm:t>
        <a:bodyPr/>
        <a:lstStyle/>
        <a:p>
          <a:endParaRPr lang="en-GB"/>
        </a:p>
      </dgm:t>
    </dgm:pt>
    <dgm:pt modelId="{5D6A5A98-3668-8C49-BD2C-7F1434ED6B50}">
      <dgm:prSet phldrT="[Text]"/>
      <dgm:spPr/>
      <dgm:t>
        <a:bodyPr/>
        <a:lstStyle/>
        <a:p>
          <a:r>
            <a:rPr lang="en-GB" dirty="0"/>
            <a:t>SWITCH</a:t>
          </a:r>
        </a:p>
      </dgm:t>
    </dgm:pt>
    <dgm:pt modelId="{B3FCD1E5-3092-A84A-9227-D43AFB5B6CDE}" type="parTrans" cxnId="{50CE1684-00A1-0048-A913-EA2CFBE51B2E}">
      <dgm:prSet/>
      <dgm:spPr/>
      <dgm:t>
        <a:bodyPr/>
        <a:lstStyle/>
        <a:p>
          <a:endParaRPr lang="en-GB"/>
        </a:p>
      </dgm:t>
    </dgm:pt>
    <dgm:pt modelId="{9E2FA749-2141-3945-878E-58812D4214B0}" type="sibTrans" cxnId="{50CE1684-00A1-0048-A913-EA2CFBE51B2E}">
      <dgm:prSet/>
      <dgm:spPr/>
      <dgm:t>
        <a:bodyPr/>
        <a:lstStyle/>
        <a:p>
          <a:endParaRPr lang="en-GB"/>
        </a:p>
      </dgm:t>
    </dgm:pt>
    <dgm:pt modelId="{45379543-3496-474E-AEED-AF4D084645D2}">
      <dgm:prSet phldrT="[Text]"/>
      <dgm:spPr/>
      <dgm:t>
        <a:bodyPr/>
        <a:lstStyle/>
        <a:p>
          <a:r>
            <a:rPr lang="en-GB" dirty="0" err="1"/>
            <a:t>BELnet</a:t>
          </a:r>
          <a:endParaRPr lang="en-GB" dirty="0"/>
        </a:p>
      </dgm:t>
    </dgm:pt>
    <dgm:pt modelId="{7DC7070D-8E6F-D54D-A204-59E3915A93FC}" type="parTrans" cxnId="{5DF86B3D-F0E9-2A4A-A38E-7688B029A2B2}">
      <dgm:prSet/>
      <dgm:spPr/>
      <dgm:t>
        <a:bodyPr/>
        <a:lstStyle/>
        <a:p>
          <a:endParaRPr lang="en-GB"/>
        </a:p>
      </dgm:t>
    </dgm:pt>
    <dgm:pt modelId="{F3EBAF5E-9A92-B842-8D83-EB5905D34302}" type="sibTrans" cxnId="{5DF86B3D-F0E9-2A4A-A38E-7688B029A2B2}">
      <dgm:prSet/>
      <dgm:spPr/>
      <dgm:t>
        <a:bodyPr/>
        <a:lstStyle/>
        <a:p>
          <a:endParaRPr lang="en-GB"/>
        </a:p>
      </dgm:t>
    </dgm:pt>
    <dgm:pt modelId="{39A27247-72EF-2247-82B1-5CFC3B2F93FC}">
      <dgm:prSet phldrT="[Text]"/>
      <dgm:spPr/>
      <dgm:t>
        <a:bodyPr/>
        <a:lstStyle/>
        <a:p>
          <a:endParaRPr lang="en-GB" dirty="0"/>
        </a:p>
      </dgm:t>
    </dgm:pt>
    <dgm:pt modelId="{45EF7AEA-8EF8-E84B-809F-4B223C6E9A9A}" type="parTrans" cxnId="{466D9A3E-3358-EB44-9711-88F91B77765B}">
      <dgm:prSet/>
      <dgm:spPr/>
      <dgm:t>
        <a:bodyPr/>
        <a:lstStyle/>
        <a:p>
          <a:endParaRPr lang="en-GB"/>
        </a:p>
      </dgm:t>
    </dgm:pt>
    <dgm:pt modelId="{BAD9C1E8-F7BD-D44B-B231-150E04C865F7}" type="sibTrans" cxnId="{466D9A3E-3358-EB44-9711-88F91B77765B}">
      <dgm:prSet/>
      <dgm:spPr/>
      <dgm:t>
        <a:bodyPr/>
        <a:lstStyle/>
        <a:p>
          <a:endParaRPr lang="en-GB"/>
        </a:p>
      </dgm:t>
    </dgm:pt>
    <dgm:pt modelId="{9D72C857-793A-654B-812B-F815E006C874}">
      <dgm:prSet phldrT="[Text]"/>
      <dgm:spPr/>
      <dgm:t>
        <a:bodyPr/>
        <a:lstStyle/>
        <a:p>
          <a:r>
            <a:rPr lang="en-GB" dirty="0" err="1"/>
            <a:t>HEAnet</a:t>
          </a:r>
          <a:endParaRPr lang="en-GB" dirty="0"/>
        </a:p>
      </dgm:t>
    </dgm:pt>
    <dgm:pt modelId="{F3C0BB64-E94E-5943-94F3-87A4398D8E16}" type="parTrans" cxnId="{A537D14B-3799-0A4D-AF42-F965C6386664}">
      <dgm:prSet/>
      <dgm:spPr/>
      <dgm:t>
        <a:bodyPr/>
        <a:lstStyle/>
        <a:p>
          <a:endParaRPr lang="en-GB"/>
        </a:p>
      </dgm:t>
    </dgm:pt>
    <dgm:pt modelId="{3D3F53B8-B322-E649-BABF-02E8F6AC7F3D}" type="sibTrans" cxnId="{A537D14B-3799-0A4D-AF42-F965C6386664}">
      <dgm:prSet/>
      <dgm:spPr/>
      <dgm:t>
        <a:bodyPr/>
        <a:lstStyle/>
        <a:p>
          <a:endParaRPr lang="en-GB"/>
        </a:p>
      </dgm:t>
    </dgm:pt>
    <dgm:pt modelId="{A41BCD5E-5643-7A4A-AEFD-5E1B35BB6447}" type="pres">
      <dgm:prSet presAssocID="{E3ABF9A2-8F3F-D34A-BBC4-3B696D91902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BAF10A3-72F3-1245-8909-3FA6639F1641}" type="pres">
      <dgm:prSet presAssocID="{B078E10F-A3A7-E046-AB96-ABBE72852F93}" presName="centerShape" presStyleLbl="node0" presStyleIdx="0" presStyleCnt="1" custScaleX="127984" custScaleY="125104"/>
      <dgm:spPr/>
    </dgm:pt>
    <dgm:pt modelId="{10FCF706-E418-3D4A-9D13-50DA83A900B0}" type="pres">
      <dgm:prSet presAssocID="{697F63D0-96DF-0745-A8B5-A20ED3637E8E}" presName="Name9" presStyleLbl="parChTrans1D2" presStyleIdx="0" presStyleCnt="5"/>
      <dgm:spPr/>
    </dgm:pt>
    <dgm:pt modelId="{C79AB3EF-6CE3-3F49-A01C-E3BC46FCC6CD}" type="pres">
      <dgm:prSet presAssocID="{697F63D0-96DF-0745-A8B5-A20ED3637E8E}" presName="connTx" presStyleLbl="parChTrans1D2" presStyleIdx="0" presStyleCnt="5"/>
      <dgm:spPr/>
    </dgm:pt>
    <dgm:pt modelId="{D2FCF8B2-2BB0-0443-92AB-B5A19836AD6D}" type="pres">
      <dgm:prSet presAssocID="{B66AED22-4CF6-334D-934A-6FBE3FECB254}" presName="node" presStyleLbl="node1" presStyleIdx="0" presStyleCnt="5">
        <dgm:presLayoutVars>
          <dgm:bulletEnabled val="1"/>
        </dgm:presLayoutVars>
      </dgm:prSet>
      <dgm:spPr/>
    </dgm:pt>
    <dgm:pt modelId="{64711229-CC26-BA49-B16E-01990D397333}" type="pres">
      <dgm:prSet presAssocID="{C1AF356B-BB6D-794D-8EDA-20D8E8428B3A}" presName="Name9" presStyleLbl="parChTrans1D2" presStyleIdx="1" presStyleCnt="5"/>
      <dgm:spPr/>
    </dgm:pt>
    <dgm:pt modelId="{9B98C1B3-9110-D646-9E11-1E1CECB95415}" type="pres">
      <dgm:prSet presAssocID="{C1AF356B-BB6D-794D-8EDA-20D8E8428B3A}" presName="connTx" presStyleLbl="parChTrans1D2" presStyleIdx="1" presStyleCnt="5"/>
      <dgm:spPr/>
    </dgm:pt>
    <dgm:pt modelId="{98C971CF-F60C-8748-9597-8F9D50E09658}" type="pres">
      <dgm:prSet presAssocID="{87BBE93A-A4AA-6D4D-9BE1-913D0F3B71EE}" presName="node" presStyleLbl="node1" presStyleIdx="1" presStyleCnt="5" custRadScaleRad="147537" custRadScaleInc="-7143">
        <dgm:presLayoutVars>
          <dgm:bulletEnabled val="1"/>
        </dgm:presLayoutVars>
      </dgm:prSet>
      <dgm:spPr/>
    </dgm:pt>
    <dgm:pt modelId="{DE8DB13B-5A84-2E40-AF66-6840EDF07D3D}" type="pres">
      <dgm:prSet presAssocID="{B3FCD1E5-3092-A84A-9227-D43AFB5B6CDE}" presName="Name9" presStyleLbl="parChTrans1D2" presStyleIdx="2" presStyleCnt="5"/>
      <dgm:spPr/>
    </dgm:pt>
    <dgm:pt modelId="{31E13009-44B0-FB45-B0BF-01399C998DD6}" type="pres">
      <dgm:prSet presAssocID="{B3FCD1E5-3092-A84A-9227-D43AFB5B6CDE}" presName="connTx" presStyleLbl="parChTrans1D2" presStyleIdx="2" presStyleCnt="5"/>
      <dgm:spPr/>
    </dgm:pt>
    <dgm:pt modelId="{C039E656-D360-DD48-A925-3694761046A3}" type="pres">
      <dgm:prSet presAssocID="{5D6A5A98-3668-8C49-BD2C-7F1434ED6B50}" presName="node" presStyleLbl="node1" presStyleIdx="2" presStyleCnt="5">
        <dgm:presLayoutVars>
          <dgm:bulletEnabled val="1"/>
        </dgm:presLayoutVars>
      </dgm:prSet>
      <dgm:spPr/>
    </dgm:pt>
    <dgm:pt modelId="{317AB0A2-DBC2-F240-B733-C28561249664}" type="pres">
      <dgm:prSet presAssocID="{7DC7070D-8E6F-D54D-A204-59E3915A93FC}" presName="Name9" presStyleLbl="parChTrans1D2" presStyleIdx="3" presStyleCnt="5"/>
      <dgm:spPr/>
    </dgm:pt>
    <dgm:pt modelId="{736CA011-205F-AD4C-9D91-5CD833D5D231}" type="pres">
      <dgm:prSet presAssocID="{7DC7070D-8E6F-D54D-A204-59E3915A93FC}" presName="connTx" presStyleLbl="parChTrans1D2" presStyleIdx="3" presStyleCnt="5"/>
      <dgm:spPr/>
    </dgm:pt>
    <dgm:pt modelId="{3F4BA6C9-4045-4E45-95D0-D033A2B7A3D4}" type="pres">
      <dgm:prSet presAssocID="{45379543-3496-474E-AEED-AF4D084645D2}" presName="node" presStyleLbl="node1" presStyleIdx="3" presStyleCnt="5">
        <dgm:presLayoutVars>
          <dgm:bulletEnabled val="1"/>
        </dgm:presLayoutVars>
      </dgm:prSet>
      <dgm:spPr/>
    </dgm:pt>
    <dgm:pt modelId="{5850D654-5DC7-B64C-8391-9DA9D3B0C603}" type="pres">
      <dgm:prSet presAssocID="{F3C0BB64-E94E-5943-94F3-87A4398D8E16}" presName="Name9" presStyleLbl="parChTrans1D2" presStyleIdx="4" presStyleCnt="5"/>
      <dgm:spPr/>
    </dgm:pt>
    <dgm:pt modelId="{E26711BD-4F09-5F4D-BCB6-D06697C743CE}" type="pres">
      <dgm:prSet presAssocID="{F3C0BB64-E94E-5943-94F3-87A4398D8E16}" presName="connTx" presStyleLbl="parChTrans1D2" presStyleIdx="4" presStyleCnt="5"/>
      <dgm:spPr/>
    </dgm:pt>
    <dgm:pt modelId="{A386801C-1271-4B40-834B-7695B55F9463}" type="pres">
      <dgm:prSet presAssocID="{9D72C857-793A-654B-812B-F815E006C874}" presName="node" presStyleLbl="node1" presStyleIdx="4" presStyleCnt="5">
        <dgm:presLayoutVars>
          <dgm:bulletEnabled val="1"/>
        </dgm:presLayoutVars>
      </dgm:prSet>
      <dgm:spPr/>
    </dgm:pt>
  </dgm:ptLst>
  <dgm:cxnLst>
    <dgm:cxn modelId="{60F06501-06E5-2341-9A84-23576B11EDD9}" type="presOf" srcId="{7DC7070D-8E6F-D54D-A204-59E3915A93FC}" destId="{736CA011-205F-AD4C-9D91-5CD833D5D231}" srcOrd="1" destOrd="0" presId="urn:microsoft.com/office/officeart/2005/8/layout/radial1"/>
    <dgm:cxn modelId="{492B5E17-7778-F044-BC39-2170B1F6E578}" srcId="{B078E10F-A3A7-E046-AB96-ABBE72852F93}" destId="{B66AED22-4CF6-334D-934A-6FBE3FECB254}" srcOrd="0" destOrd="0" parTransId="{697F63D0-96DF-0745-A8B5-A20ED3637E8E}" sibTransId="{662A5CB2-4D6B-504C-8497-EF90BF9B7638}"/>
    <dgm:cxn modelId="{58BC621F-A24D-6D40-A196-D336003B714C}" type="presOf" srcId="{E3ABF9A2-8F3F-D34A-BBC4-3B696D91902E}" destId="{A41BCD5E-5643-7A4A-AEFD-5E1B35BB6447}" srcOrd="0" destOrd="0" presId="urn:microsoft.com/office/officeart/2005/8/layout/radial1"/>
    <dgm:cxn modelId="{D67B1725-2A42-124B-839B-B173DA28A53D}" type="presOf" srcId="{697F63D0-96DF-0745-A8B5-A20ED3637E8E}" destId="{10FCF706-E418-3D4A-9D13-50DA83A900B0}" srcOrd="0" destOrd="0" presId="urn:microsoft.com/office/officeart/2005/8/layout/radial1"/>
    <dgm:cxn modelId="{29399C3C-B25A-1846-A9FB-34EA48EC00C6}" type="presOf" srcId="{9D72C857-793A-654B-812B-F815E006C874}" destId="{A386801C-1271-4B40-834B-7695B55F9463}" srcOrd="0" destOrd="0" presId="urn:microsoft.com/office/officeart/2005/8/layout/radial1"/>
    <dgm:cxn modelId="{5DF86B3D-F0E9-2A4A-A38E-7688B029A2B2}" srcId="{B078E10F-A3A7-E046-AB96-ABBE72852F93}" destId="{45379543-3496-474E-AEED-AF4D084645D2}" srcOrd="3" destOrd="0" parTransId="{7DC7070D-8E6F-D54D-A204-59E3915A93FC}" sibTransId="{F3EBAF5E-9A92-B842-8D83-EB5905D34302}"/>
    <dgm:cxn modelId="{07363A3E-0BC8-DC44-8B48-C8887D017C6F}" type="presOf" srcId="{87BBE93A-A4AA-6D4D-9BE1-913D0F3B71EE}" destId="{98C971CF-F60C-8748-9597-8F9D50E09658}" srcOrd="0" destOrd="0" presId="urn:microsoft.com/office/officeart/2005/8/layout/radial1"/>
    <dgm:cxn modelId="{466D9A3E-3358-EB44-9711-88F91B77765B}" srcId="{E3ABF9A2-8F3F-D34A-BBC4-3B696D91902E}" destId="{39A27247-72EF-2247-82B1-5CFC3B2F93FC}" srcOrd="1" destOrd="0" parTransId="{45EF7AEA-8EF8-E84B-809F-4B223C6E9A9A}" sibTransId="{BAD9C1E8-F7BD-D44B-B231-150E04C865F7}"/>
    <dgm:cxn modelId="{ADCD6745-0CF8-A643-ACC3-223D883A5E3F}" type="presOf" srcId="{B3FCD1E5-3092-A84A-9227-D43AFB5B6CDE}" destId="{31E13009-44B0-FB45-B0BF-01399C998DD6}" srcOrd="1" destOrd="0" presId="urn:microsoft.com/office/officeart/2005/8/layout/radial1"/>
    <dgm:cxn modelId="{A537D14B-3799-0A4D-AF42-F965C6386664}" srcId="{B078E10F-A3A7-E046-AB96-ABBE72852F93}" destId="{9D72C857-793A-654B-812B-F815E006C874}" srcOrd="4" destOrd="0" parTransId="{F3C0BB64-E94E-5943-94F3-87A4398D8E16}" sibTransId="{3D3F53B8-B322-E649-BABF-02E8F6AC7F3D}"/>
    <dgm:cxn modelId="{BD7E677C-0AF3-8D49-AB19-548D0EB067E5}" type="presOf" srcId="{45379543-3496-474E-AEED-AF4D084645D2}" destId="{3F4BA6C9-4045-4E45-95D0-D033A2B7A3D4}" srcOrd="0" destOrd="0" presId="urn:microsoft.com/office/officeart/2005/8/layout/radial1"/>
    <dgm:cxn modelId="{50CE1684-00A1-0048-A913-EA2CFBE51B2E}" srcId="{B078E10F-A3A7-E046-AB96-ABBE72852F93}" destId="{5D6A5A98-3668-8C49-BD2C-7F1434ED6B50}" srcOrd="2" destOrd="0" parTransId="{B3FCD1E5-3092-A84A-9227-D43AFB5B6CDE}" sibTransId="{9E2FA749-2141-3945-878E-58812D4214B0}"/>
    <dgm:cxn modelId="{59FF638B-89A3-5C47-87ED-B21212912686}" srcId="{E3ABF9A2-8F3F-D34A-BBC4-3B696D91902E}" destId="{B078E10F-A3A7-E046-AB96-ABBE72852F93}" srcOrd="0" destOrd="0" parTransId="{66EEAF80-26D6-7841-B915-B43D7A1AE93D}" sibTransId="{2491070F-4C00-4A4D-954D-64C69ECBE2EB}"/>
    <dgm:cxn modelId="{9C5436A3-5B60-DF46-BF14-EE8863B3EB37}" type="presOf" srcId="{7DC7070D-8E6F-D54D-A204-59E3915A93FC}" destId="{317AB0A2-DBC2-F240-B733-C28561249664}" srcOrd="0" destOrd="0" presId="urn:microsoft.com/office/officeart/2005/8/layout/radial1"/>
    <dgm:cxn modelId="{DA4072A6-E0E2-F74C-A0BC-AF8A002B27D8}" type="presOf" srcId="{C1AF356B-BB6D-794D-8EDA-20D8E8428B3A}" destId="{64711229-CC26-BA49-B16E-01990D397333}" srcOrd="0" destOrd="0" presId="urn:microsoft.com/office/officeart/2005/8/layout/radial1"/>
    <dgm:cxn modelId="{A1137FA9-7610-1142-9E76-8D98602E56DF}" type="presOf" srcId="{B078E10F-A3A7-E046-AB96-ABBE72852F93}" destId="{3BAF10A3-72F3-1245-8909-3FA6639F1641}" srcOrd="0" destOrd="0" presId="urn:microsoft.com/office/officeart/2005/8/layout/radial1"/>
    <dgm:cxn modelId="{FF332AAE-2644-9C47-BCD7-5806AB442938}" type="presOf" srcId="{F3C0BB64-E94E-5943-94F3-87A4398D8E16}" destId="{E26711BD-4F09-5F4D-BCB6-D06697C743CE}" srcOrd="1" destOrd="0" presId="urn:microsoft.com/office/officeart/2005/8/layout/radial1"/>
    <dgm:cxn modelId="{9C04C5AF-2AC9-8B48-B364-482024FC0B20}" type="presOf" srcId="{C1AF356B-BB6D-794D-8EDA-20D8E8428B3A}" destId="{9B98C1B3-9110-D646-9E11-1E1CECB95415}" srcOrd="1" destOrd="0" presId="urn:microsoft.com/office/officeart/2005/8/layout/radial1"/>
    <dgm:cxn modelId="{FDFA55B3-C3EC-EE4D-B466-FCBBC79592BB}" srcId="{B078E10F-A3A7-E046-AB96-ABBE72852F93}" destId="{87BBE93A-A4AA-6D4D-9BE1-913D0F3B71EE}" srcOrd="1" destOrd="0" parTransId="{C1AF356B-BB6D-794D-8EDA-20D8E8428B3A}" sibTransId="{6C1C65BD-96A7-8640-B31F-7E658B041F43}"/>
    <dgm:cxn modelId="{6E548BBC-1BB0-2B44-AB95-7C8A087CDDF4}" type="presOf" srcId="{5D6A5A98-3668-8C49-BD2C-7F1434ED6B50}" destId="{C039E656-D360-DD48-A925-3694761046A3}" srcOrd="0" destOrd="0" presId="urn:microsoft.com/office/officeart/2005/8/layout/radial1"/>
    <dgm:cxn modelId="{0BE215C8-1D2C-AC42-9F64-107E667F07EC}" type="presOf" srcId="{F3C0BB64-E94E-5943-94F3-87A4398D8E16}" destId="{5850D654-5DC7-B64C-8391-9DA9D3B0C603}" srcOrd="0" destOrd="0" presId="urn:microsoft.com/office/officeart/2005/8/layout/radial1"/>
    <dgm:cxn modelId="{9389EDCE-1383-814F-A5AF-9085E77BA2FE}" type="presOf" srcId="{B3FCD1E5-3092-A84A-9227-D43AFB5B6CDE}" destId="{DE8DB13B-5A84-2E40-AF66-6840EDF07D3D}" srcOrd="0" destOrd="0" presId="urn:microsoft.com/office/officeart/2005/8/layout/radial1"/>
    <dgm:cxn modelId="{FF93D1DF-8809-E74B-B98E-A23D798E1B5B}" type="presOf" srcId="{B66AED22-4CF6-334D-934A-6FBE3FECB254}" destId="{D2FCF8B2-2BB0-0443-92AB-B5A19836AD6D}" srcOrd="0" destOrd="0" presId="urn:microsoft.com/office/officeart/2005/8/layout/radial1"/>
    <dgm:cxn modelId="{AECC1BFB-FE95-C042-9F77-875A4CD3FCF9}" type="presOf" srcId="{697F63D0-96DF-0745-A8B5-A20ED3637E8E}" destId="{C79AB3EF-6CE3-3F49-A01C-E3BC46FCC6CD}" srcOrd="1" destOrd="0" presId="urn:microsoft.com/office/officeart/2005/8/layout/radial1"/>
    <dgm:cxn modelId="{F24BDB8E-1035-DB4F-A05A-92F24633237E}" type="presParOf" srcId="{A41BCD5E-5643-7A4A-AEFD-5E1B35BB6447}" destId="{3BAF10A3-72F3-1245-8909-3FA6639F1641}" srcOrd="0" destOrd="0" presId="urn:microsoft.com/office/officeart/2005/8/layout/radial1"/>
    <dgm:cxn modelId="{897F9569-7F48-2E40-BFA6-43B85862FEBE}" type="presParOf" srcId="{A41BCD5E-5643-7A4A-AEFD-5E1B35BB6447}" destId="{10FCF706-E418-3D4A-9D13-50DA83A900B0}" srcOrd="1" destOrd="0" presId="urn:microsoft.com/office/officeart/2005/8/layout/radial1"/>
    <dgm:cxn modelId="{943C8B9A-C894-E84B-B5AA-CE33987E177F}" type="presParOf" srcId="{10FCF706-E418-3D4A-9D13-50DA83A900B0}" destId="{C79AB3EF-6CE3-3F49-A01C-E3BC46FCC6CD}" srcOrd="0" destOrd="0" presId="urn:microsoft.com/office/officeart/2005/8/layout/radial1"/>
    <dgm:cxn modelId="{3EFCAB22-50B8-954D-AD24-161480E31835}" type="presParOf" srcId="{A41BCD5E-5643-7A4A-AEFD-5E1B35BB6447}" destId="{D2FCF8B2-2BB0-0443-92AB-B5A19836AD6D}" srcOrd="2" destOrd="0" presId="urn:microsoft.com/office/officeart/2005/8/layout/radial1"/>
    <dgm:cxn modelId="{F5F6B44C-0F0C-6343-9A1C-57E7EFDCABF5}" type="presParOf" srcId="{A41BCD5E-5643-7A4A-AEFD-5E1B35BB6447}" destId="{64711229-CC26-BA49-B16E-01990D397333}" srcOrd="3" destOrd="0" presId="urn:microsoft.com/office/officeart/2005/8/layout/radial1"/>
    <dgm:cxn modelId="{05D9D01D-8F7E-8547-8CED-DB214A20A995}" type="presParOf" srcId="{64711229-CC26-BA49-B16E-01990D397333}" destId="{9B98C1B3-9110-D646-9E11-1E1CECB95415}" srcOrd="0" destOrd="0" presId="urn:microsoft.com/office/officeart/2005/8/layout/radial1"/>
    <dgm:cxn modelId="{E60288DF-0F2A-C94E-B063-417AF6E74072}" type="presParOf" srcId="{A41BCD5E-5643-7A4A-AEFD-5E1B35BB6447}" destId="{98C971CF-F60C-8748-9597-8F9D50E09658}" srcOrd="4" destOrd="0" presId="urn:microsoft.com/office/officeart/2005/8/layout/radial1"/>
    <dgm:cxn modelId="{2F371BA3-6540-F34E-9F28-76B00E4757DE}" type="presParOf" srcId="{A41BCD5E-5643-7A4A-AEFD-5E1B35BB6447}" destId="{DE8DB13B-5A84-2E40-AF66-6840EDF07D3D}" srcOrd="5" destOrd="0" presId="urn:microsoft.com/office/officeart/2005/8/layout/radial1"/>
    <dgm:cxn modelId="{0A474A2E-4C9B-4848-9EFE-56619228C3DD}" type="presParOf" srcId="{DE8DB13B-5A84-2E40-AF66-6840EDF07D3D}" destId="{31E13009-44B0-FB45-B0BF-01399C998DD6}" srcOrd="0" destOrd="0" presId="urn:microsoft.com/office/officeart/2005/8/layout/radial1"/>
    <dgm:cxn modelId="{E0315B60-7C89-0D46-9E5A-3E25356E9CFC}" type="presParOf" srcId="{A41BCD5E-5643-7A4A-AEFD-5E1B35BB6447}" destId="{C039E656-D360-DD48-A925-3694761046A3}" srcOrd="6" destOrd="0" presId="urn:microsoft.com/office/officeart/2005/8/layout/radial1"/>
    <dgm:cxn modelId="{FCD69562-38C2-434A-B41C-F0924EF97151}" type="presParOf" srcId="{A41BCD5E-5643-7A4A-AEFD-5E1B35BB6447}" destId="{317AB0A2-DBC2-F240-B733-C28561249664}" srcOrd="7" destOrd="0" presId="urn:microsoft.com/office/officeart/2005/8/layout/radial1"/>
    <dgm:cxn modelId="{09F74437-7FAF-3A4C-BFD6-1806C23EE8FB}" type="presParOf" srcId="{317AB0A2-DBC2-F240-B733-C28561249664}" destId="{736CA011-205F-AD4C-9D91-5CD833D5D231}" srcOrd="0" destOrd="0" presId="urn:microsoft.com/office/officeart/2005/8/layout/radial1"/>
    <dgm:cxn modelId="{3CD336D6-5FE9-B447-810E-DC6AD1B5B900}" type="presParOf" srcId="{A41BCD5E-5643-7A4A-AEFD-5E1B35BB6447}" destId="{3F4BA6C9-4045-4E45-95D0-D033A2B7A3D4}" srcOrd="8" destOrd="0" presId="urn:microsoft.com/office/officeart/2005/8/layout/radial1"/>
    <dgm:cxn modelId="{8E42BB7B-FCB2-E843-A867-214FE2F8A8EC}" type="presParOf" srcId="{A41BCD5E-5643-7A4A-AEFD-5E1B35BB6447}" destId="{5850D654-5DC7-B64C-8391-9DA9D3B0C603}" srcOrd="9" destOrd="0" presId="urn:microsoft.com/office/officeart/2005/8/layout/radial1"/>
    <dgm:cxn modelId="{4CF3F419-8E72-F94D-9411-8A95F04A660A}" type="presParOf" srcId="{5850D654-5DC7-B64C-8391-9DA9D3B0C603}" destId="{E26711BD-4F09-5F4D-BCB6-D06697C743CE}" srcOrd="0" destOrd="0" presId="urn:microsoft.com/office/officeart/2005/8/layout/radial1"/>
    <dgm:cxn modelId="{F48AD7F9-1D98-F24E-9B52-E937B8CD075A}" type="presParOf" srcId="{A41BCD5E-5643-7A4A-AEFD-5E1B35BB6447}" destId="{A386801C-1271-4B40-834B-7695B55F9463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2DB474-4EE1-BB4F-9F03-BED751AA4FCC}" type="doc">
      <dgm:prSet loTypeId="urn:microsoft.com/office/officeart/2005/8/layout/radial1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6116111D-8AE7-CD49-811B-F48EF50C20DD}">
      <dgm:prSet phldrT="[Text]"/>
      <dgm:spPr>
        <a:ln>
          <a:noFill/>
        </a:ln>
      </dgm:spPr>
      <dgm:t>
        <a:bodyPr/>
        <a:lstStyle/>
        <a:p>
          <a:r>
            <a:rPr lang="en-GB" dirty="0"/>
            <a:t>NREN</a:t>
          </a:r>
        </a:p>
      </dgm:t>
    </dgm:pt>
    <dgm:pt modelId="{D5DC8287-D26D-3B48-8799-273D338933FA}" type="parTrans" cxnId="{00E85636-5324-B743-B862-3124C794EDB5}">
      <dgm:prSet/>
      <dgm:spPr/>
      <dgm:t>
        <a:bodyPr/>
        <a:lstStyle/>
        <a:p>
          <a:endParaRPr lang="en-GB"/>
        </a:p>
      </dgm:t>
    </dgm:pt>
    <dgm:pt modelId="{66D541D0-F05F-BD4B-BDAB-152B027260B1}" type="sibTrans" cxnId="{00E85636-5324-B743-B862-3124C794EDB5}">
      <dgm:prSet/>
      <dgm:spPr/>
      <dgm:t>
        <a:bodyPr/>
        <a:lstStyle/>
        <a:p>
          <a:endParaRPr lang="en-GB"/>
        </a:p>
      </dgm:t>
    </dgm:pt>
    <dgm:pt modelId="{56B8F63C-B2B3-EC44-B530-9D6EA4FDCF1C}">
      <dgm:prSet phldrT="[Text]"/>
      <dgm:spPr/>
      <dgm:t>
        <a:bodyPr/>
        <a:lstStyle/>
        <a:p>
          <a:r>
            <a:rPr lang="en-GB" dirty="0"/>
            <a:t>I</a:t>
          </a:r>
        </a:p>
      </dgm:t>
    </dgm:pt>
    <dgm:pt modelId="{662CDC05-5E7C-C04E-9713-556C7BA4FC3E}" type="parTrans" cxnId="{3DA39735-5738-AF46-93DC-90714C08E342}">
      <dgm:prSet/>
      <dgm:spPr/>
      <dgm:t>
        <a:bodyPr/>
        <a:lstStyle/>
        <a:p>
          <a:endParaRPr lang="en-GB"/>
        </a:p>
      </dgm:t>
    </dgm:pt>
    <dgm:pt modelId="{A7A455A6-2E69-6C46-BD46-1FD34884D4BD}" type="sibTrans" cxnId="{3DA39735-5738-AF46-93DC-90714C08E342}">
      <dgm:prSet/>
      <dgm:spPr/>
      <dgm:t>
        <a:bodyPr/>
        <a:lstStyle/>
        <a:p>
          <a:endParaRPr lang="en-GB"/>
        </a:p>
      </dgm:t>
    </dgm:pt>
    <dgm:pt modelId="{317F1758-9C08-A64A-BAF7-3377257638C3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FA9A4E30-3AE4-6F40-8C8B-AB571AB915CB}" type="parTrans" cxnId="{B1C66261-59E5-4141-8535-1DAA081F4A5B}">
      <dgm:prSet/>
      <dgm:spPr/>
      <dgm:t>
        <a:bodyPr/>
        <a:lstStyle/>
        <a:p>
          <a:endParaRPr lang="en-GB"/>
        </a:p>
      </dgm:t>
    </dgm:pt>
    <dgm:pt modelId="{62C71CCC-E6E7-2E4A-8D11-9FE320C3DCA3}" type="sibTrans" cxnId="{B1C66261-59E5-4141-8535-1DAA081F4A5B}">
      <dgm:prSet/>
      <dgm:spPr/>
      <dgm:t>
        <a:bodyPr/>
        <a:lstStyle/>
        <a:p>
          <a:endParaRPr lang="en-GB"/>
        </a:p>
      </dgm:t>
    </dgm:pt>
    <dgm:pt modelId="{39AA2963-B463-9E48-812A-65A7A86AE085}">
      <dgm:prSet phldrT="[Text]"/>
      <dgm:spPr/>
      <dgm:t>
        <a:bodyPr/>
        <a:lstStyle/>
        <a:p>
          <a:r>
            <a:rPr lang="en-GB" dirty="0"/>
            <a:t>I</a:t>
          </a:r>
        </a:p>
      </dgm:t>
    </dgm:pt>
    <dgm:pt modelId="{7B5BAC09-1FAD-3949-9455-5FC97ABB66C7}" type="parTrans" cxnId="{75EBF678-079C-3B4D-8C9A-9A443709EC33}">
      <dgm:prSet/>
      <dgm:spPr/>
      <dgm:t>
        <a:bodyPr/>
        <a:lstStyle/>
        <a:p>
          <a:endParaRPr lang="en-GB"/>
        </a:p>
      </dgm:t>
    </dgm:pt>
    <dgm:pt modelId="{1C33F340-8BFF-8D42-90DF-A1AEC7EE1C4F}" type="sibTrans" cxnId="{75EBF678-079C-3B4D-8C9A-9A443709EC33}">
      <dgm:prSet/>
      <dgm:spPr/>
      <dgm:t>
        <a:bodyPr/>
        <a:lstStyle/>
        <a:p>
          <a:endParaRPr lang="en-GB"/>
        </a:p>
      </dgm:t>
    </dgm:pt>
    <dgm:pt modelId="{E47B33E8-0A27-1046-8C2E-74933CE1D490}">
      <dgm:prSet phldrT="[Text]"/>
      <dgm:spPr/>
      <dgm:t>
        <a:bodyPr/>
        <a:lstStyle/>
        <a:p>
          <a:endParaRPr lang="en-GB" dirty="0"/>
        </a:p>
      </dgm:t>
    </dgm:pt>
    <dgm:pt modelId="{5CE8FB40-5160-E24F-9CE9-1735DD8A14B3}" type="parTrans" cxnId="{1ACC19EE-1208-C147-BA3E-072B9375CA18}">
      <dgm:prSet/>
      <dgm:spPr/>
      <dgm:t>
        <a:bodyPr/>
        <a:lstStyle/>
        <a:p>
          <a:endParaRPr lang="en-GB"/>
        </a:p>
      </dgm:t>
    </dgm:pt>
    <dgm:pt modelId="{B322DC5D-7C97-DF4B-8CCF-95BB38865BBD}" type="sibTrans" cxnId="{1ACC19EE-1208-C147-BA3E-072B9375CA18}">
      <dgm:prSet/>
      <dgm:spPr/>
      <dgm:t>
        <a:bodyPr/>
        <a:lstStyle/>
        <a:p>
          <a:endParaRPr lang="en-GB"/>
        </a:p>
      </dgm:t>
    </dgm:pt>
    <dgm:pt modelId="{A48DE039-4745-9342-BF8D-BAB44673A53F}">
      <dgm:prSet phldrT="[Text]"/>
      <dgm:spPr/>
      <dgm:t>
        <a:bodyPr/>
        <a:lstStyle/>
        <a:p>
          <a:endParaRPr lang="en-GB" dirty="0"/>
        </a:p>
      </dgm:t>
    </dgm:pt>
    <dgm:pt modelId="{89A7D03E-B42B-E148-81B2-79D01EF22571}" type="parTrans" cxnId="{3DACA53E-63A6-8043-A9FA-8B86F1EAEAA8}">
      <dgm:prSet/>
      <dgm:spPr/>
      <dgm:t>
        <a:bodyPr/>
        <a:lstStyle/>
        <a:p>
          <a:endParaRPr lang="en-GB"/>
        </a:p>
      </dgm:t>
    </dgm:pt>
    <dgm:pt modelId="{ABEE8261-6779-9E40-91A0-7BEF6A958022}" type="sibTrans" cxnId="{3DACA53E-63A6-8043-A9FA-8B86F1EAEAA8}">
      <dgm:prSet/>
      <dgm:spPr/>
      <dgm:t>
        <a:bodyPr/>
        <a:lstStyle/>
        <a:p>
          <a:endParaRPr lang="en-GB"/>
        </a:p>
      </dgm:t>
    </dgm:pt>
    <dgm:pt modelId="{79BD2889-0B19-B94B-B9A2-05A2AB111FEC}">
      <dgm:prSet phldrT="[Text]"/>
      <dgm:spPr/>
      <dgm:t>
        <a:bodyPr/>
        <a:lstStyle/>
        <a:p>
          <a:endParaRPr lang="en-GB" dirty="0"/>
        </a:p>
      </dgm:t>
    </dgm:pt>
    <dgm:pt modelId="{3AAB7DFD-E922-9C47-B28B-A23C8A8E5AAD}" type="parTrans" cxnId="{035F71B1-494E-424A-96AA-9F0D40699FDA}">
      <dgm:prSet/>
      <dgm:spPr/>
      <dgm:t>
        <a:bodyPr/>
        <a:lstStyle/>
        <a:p>
          <a:endParaRPr lang="en-GB"/>
        </a:p>
      </dgm:t>
    </dgm:pt>
    <dgm:pt modelId="{8B359282-8D22-F04C-A742-9AB043EFD16A}" type="sibTrans" cxnId="{035F71B1-494E-424A-96AA-9F0D40699FDA}">
      <dgm:prSet/>
      <dgm:spPr/>
      <dgm:t>
        <a:bodyPr/>
        <a:lstStyle/>
        <a:p>
          <a:endParaRPr lang="en-GB"/>
        </a:p>
      </dgm:t>
    </dgm:pt>
    <dgm:pt modelId="{AF13241F-8CCD-4E4E-B84A-A588ACED333A}">
      <dgm:prSet phldrT="[Text]"/>
      <dgm:spPr/>
      <dgm:t>
        <a:bodyPr/>
        <a:lstStyle/>
        <a:p>
          <a:endParaRPr lang="en-GB" dirty="0"/>
        </a:p>
      </dgm:t>
    </dgm:pt>
    <dgm:pt modelId="{AC1637F7-BBAB-A840-9DDE-6DB814C78E25}" type="parTrans" cxnId="{0B588FB7-CB5F-6148-B0F2-EDDE86D481A4}">
      <dgm:prSet/>
      <dgm:spPr/>
      <dgm:t>
        <a:bodyPr/>
        <a:lstStyle/>
        <a:p>
          <a:endParaRPr lang="en-GB"/>
        </a:p>
      </dgm:t>
    </dgm:pt>
    <dgm:pt modelId="{D8066A4C-210D-8C4A-82F0-7478223714D2}" type="sibTrans" cxnId="{0B588FB7-CB5F-6148-B0F2-EDDE86D481A4}">
      <dgm:prSet/>
      <dgm:spPr/>
      <dgm:t>
        <a:bodyPr/>
        <a:lstStyle/>
        <a:p>
          <a:endParaRPr lang="en-GB"/>
        </a:p>
      </dgm:t>
    </dgm:pt>
    <dgm:pt modelId="{5AD9E5CC-1B3E-F549-91A4-B6A15C343A9A}">
      <dgm:prSet phldrT="[Text]"/>
      <dgm:spPr/>
      <dgm:t>
        <a:bodyPr/>
        <a:lstStyle/>
        <a:p>
          <a:endParaRPr lang="en-GB" dirty="0"/>
        </a:p>
      </dgm:t>
    </dgm:pt>
    <dgm:pt modelId="{49A93706-1005-7042-808F-E4C557518520}" type="parTrans" cxnId="{DCA32B3B-296A-6A46-B188-42CF80B34AF1}">
      <dgm:prSet/>
      <dgm:spPr/>
      <dgm:t>
        <a:bodyPr/>
        <a:lstStyle/>
        <a:p>
          <a:endParaRPr lang="en-GB"/>
        </a:p>
      </dgm:t>
    </dgm:pt>
    <dgm:pt modelId="{ADB793AB-2B4B-5A4B-A8E3-73A0678940ED}" type="sibTrans" cxnId="{DCA32B3B-296A-6A46-B188-42CF80B34AF1}">
      <dgm:prSet/>
      <dgm:spPr/>
      <dgm:t>
        <a:bodyPr/>
        <a:lstStyle/>
        <a:p>
          <a:endParaRPr lang="en-GB"/>
        </a:p>
      </dgm:t>
    </dgm:pt>
    <dgm:pt modelId="{BCEC05D8-1C3F-174C-989D-4B531875BB3C}">
      <dgm:prSet phldrT="[Text]"/>
      <dgm:spPr/>
      <dgm:t>
        <a:bodyPr/>
        <a:lstStyle/>
        <a:p>
          <a:endParaRPr lang="en-GB" dirty="0"/>
        </a:p>
      </dgm:t>
    </dgm:pt>
    <dgm:pt modelId="{0366E50D-CDD0-EA4A-A648-85191ACBE916}" type="parTrans" cxnId="{CD5FC0F9-F432-3642-9A76-02755FA08F5D}">
      <dgm:prSet/>
      <dgm:spPr/>
      <dgm:t>
        <a:bodyPr/>
        <a:lstStyle/>
        <a:p>
          <a:endParaRPr lang="en-GB"/>
        </a:p>
      </dgm:t>
    </dgm:pt>
    <dgm:pt modelId="{6B837F96-DDF3-7E4E-AA6A-85E96C45D56D}" type="sibTrans" cxnId="{CD5FC0F9-F432-3642-9A76-02755FA08F5D}">
      <dgm:prSet/>
      <dgm:spPr/>
      <dgm:t>
        <a:bodyPr/>
        <a:lstStyle/>
        <a:p>
          <a:endParaRPr lang="en-GB"/>
        </a:p>
      </dgm:t>
    </dgm:pt>
    <dgm:pt modelId="{BE70BF6F-20D4-2D45-9968-788749BE10A1}">
      <dgm:prSet phldrT="[Text]"/>
      <dgm:spPr/>
      <dgm:t>
        <a:bodyPr/>
        <a:lstStyle/>
        <a:p>
          <a:endParaRPr lang="en-GB" dirty="0"/>
        </a:p>
      </dgm:t>
    </dgm:pt>
    <dgm:pt modelId="{1E352F20-EE52-AE4E-845D-DBC093B1D216}" type="parTrans" cxnId="{9A432FC5-F913-8D48-8C6B-FCDFE8E6CF87}">
      <dgm:prSet/>
      <dgm:spPr/>
      <dgm:t>
        <a:bodyPr/>
        <a:lstStyle/>
        <a:p>
          <a:endParaRPr lang="en-GB"/>
        </a:p>
      </dgm:t>
    </dgm:pt>
    <dgm:pt modelId="{69853B27-17A4-AB47-8D00-84A871D2BC13}" type="sibTrans" cxnId="{9A432FC5-F913-8D48-8C6B-FCDFE8E6CF87}">
      <dgm:prSet/>
      <dgm:spPr/>
      <dgm:t>
        <a:bodyPr/>
        <a:lstStyle/>
        <a:p>
          <a:endParaRPr lang="en-GB"/>
        </a:p>
      </dgm:t>
    </dgm:pt>
    <dgm:pt modelId="{3015121C-8E40-7344-914D-3147F2790995}">
      <dgm:prSet phldrT="[Text]"/>
      <dgm:spPr/>
      <dgm:t>
        <a:bodyPr/>
        <a:lstStyle/>
        <a:p>
          <a:endParaRPr lang="en-GB" dirty="0"/>
        </a:p>
      </dgm:t>
    </dgm:pt>
    <dgm:pt modelId="{5353A203-B95C-DA4E-B3FB-EEA7EAD6F3F9}" type="parTrans" cxnId="{1AD9CA2F-92F0-C04E-874D-6BEEF0D6F1D6}">
      <dgm:prSet/>
      <dgm:spPr/>
      <dgm:t>
        <a:bodyPr/>
        <a:lstStyle/>
        <a:p>
          <a:endParaRPr lang="en-GB"/>
        </a:p>
      </dgm:t>
    </dgm:pt>
    <dgm:pt modelId="{9FD67608-699D-1546-8651-60091F1D7F60}" type="sibTrans" cxnId="{1AD9CA2F-92F0-C04E-874D-6BEEF0D6F1D6}">
      <dgm:prSet/>
      <dgm:spPr/>
      <dgm:t>
        <a:bodyPr/>
        <a:lstStyle/>
        <a:p>
          <a:endParaRPr lang="en-GB"/>
        </a:p>
      </dgm:t>
    </dgm:pt>
    <dgm:pt modelId="{4BAC8FC3-9BE0-7B43-868F-C5B177C90FFD}">
      <dgm:prSet phldrT="[Text]"/>
      <dgm:spPr/>
      <dgm:t>
        <a:bodyPr/>
        <a:lstStyle/>
        <a:p>
          <a:endParaRPr lang="en-GB" dirty="0"/>
        </a:p>
      </dgm:t>
    </dgm:pt>
    <dgm:pt modelId="{D96A7A3E-97D8-DB43-9571-3A264904ACF5}" type="parTrans" cxnId="{BF9AD883-64B0-EC48-9955-4BDF303E1306}">
      <dgm:prSet/>
      <dgm:spPr/>
      <dgm:t>
        <a:bodyPr/>
        <a:lstStyle/>
        <a:p>
          <a:endParaRPr lang="en-GB"/>
        </a:p>
      </dgm:t>
    </dgm:pt>
    <dgm:pt modelId="{9F770D3D-1E41-1A4C-AF0C-6EFDDC931270}" type="sibTrans" cxnId="{BF9AD883-64B0-EC48-9955-4BDF303E1306}">
      <dgm:prSet/>
      <dgm:spPr/>
      <dgm:t>
        <a:bodyPr/>
        <a:lstStyle/>
        <a:p>
          <a:endParaRPr lang="en-GB"/>
        </a:p>
      </dgm:t>
    </dgm:pt>
    <dgm:pt modelId="{D2694B77-0013-B644-BB93-D7DD25177030}">
      <dgm:prSet phldrT="[Text]"/>
      <dgm:spPr/>
      <dgm:t>
        <a:bodyPr/>
        <a:lstStyle/>
        <a:p>
          <a:endParaRPr lang="en-GB" dirty="0"/>
        </a:p>
      </dgm:t>
    </dgm:pt>
    <dgm:pt modelId="{2255EEA7-6070-7043-B9C9-D43A9FCA0B57}" type="parTrans" cxnId="{FE68ACA6-BEC1-AD41-8A95-841503865082}">
      <dgm:prSet/>
      <dgm:spPr/>
      <dgm:t>
        <a:bodyPr/>
        <a:lstStyle/>
        <a:p>
          <a:endParaRPr lang="en-GB"/>
        </a:p>
      </dgm:t>
    </dgm:pt>
    <dgm:pt modelId="{8B9F2EC8-9EA9-7942-9052-1825CB520AAA}" type="sibTrans" cxnId="{FE68ACA6-BEC1-AD41-8A95-841503865082}">
      <dgm:prSet/>
      <dgm:spPr/>
      <dgm:t>
        <a:bodyPr/>
        <a:lstStyle/>
        <a:p>
          <a:endParaRPr lang="en-GB"/>
        </a:p>
      </dgm:t>
    </dgm:pt>
    <dgm:pt modelId="{935DEACE-E896-F543-9446-07FD11A25906}">
      <dgm:prSet phldrT="[Text]"/>
      <dgm:spPr/>
      <dgm:t>
        <a:bodyPr/>
        <a:lstStyle/>
        <a:p>
          <a:endParaRPr lang="en-GB" dirty="0"/>
        </a:p>
      </dgm:t>
    </dgm:pt>
    <dgm:pt modelId="{820DC57A-28F6-374A-AC36-DFD7C9E2378D}" type="parTrans" cxnId="{1DCA5957-7221-A347-BA59-2DBEF622D872}">
      <dgm:prSet/>
      <dgm:spPr/>
      <dgm:t>
        <a:bodyPr/>
        <a:lstStyle/>
        <a:p>
          <a:endParaRPr lang="en-GB"/>
        </a:p>
      </dgm:t>
    </dgm:pt>
    <dgm:pt modelId="{82E9961C-2A77-4F42-B112-ED2EAF217411}" type="sibTrans" cxnId="{1DCA5957-7221-A347-BA59-2DBEF622D872}">
      <dgm:prSet/>
      <dgm:spPr/>
      <dgm:t>
        <a:bodyPr/>
        <a:lstStyle/>
        <a:p>
          <a:endParaRPr lang="en-GB"/>
        </a:p>
      </dgm:t>
    </dgm:pt>
    <dgm:pt modelId="{A9A6585F-AFE6-7645-8A14-6A6CB5ED7538}">
      <dgm:prSet phldrT="[Text]"/>
      <dgm:spPr/>
      <dgm:t>
        <a:bodyPr/>
        <a:lstStyle/>
        <a:p>
          <a:endParaRPr lang="en-GB" dirty="0"/>
        </a:p>
      </dgm:t>
    </dgm:pt>
    <dgm:pt modelId="{7B6D5FA1-5D4A-EA42-B83E-87D6F86EE786}" type="parTrans" cxnId="{E0800857-C248-AB49-8732-A1CED1398712}">
      <dgm:prSet/>
      <dgm:spPr/>
      <dgm:t>
        <a:bodyPr/>
        <a:lstStyle/>
        <a:p>
          <a:endParaRPr lang="en-GB"/>
        </a:p>
      </dgm:t>
    </dgm:pt>
    <dgm:pt modelId="{78F11272-8E52-EF4E-A884-4FA30F1C3C90}" type="sibTrans" cxnId="{E0800857-C248-AB49-8732-A1CED1398712}">
      <dgm:prSet/>
      <dgm:spPr/>
      <dgm:t>
        <a:bodyPr/>
        <a:lstStyle/>
        <a:p>
          <a:endParaRPr lang="en-GB"/>
        </a:p>
      </dgm:t>
    </dgm:pt>
    <dgm:pt modelId="{CBCF38BE-FCE0-1545-A0C6-CB233790C687}">
      <dgm:prSet phldrT="[Text]"/>
      <dgm:spPr/>
      <dgm:t>
        <a:bodyPr/>
        <a:lstStyle/>
        <a:p>
          <a:r>
            <a:rPr lang="en-GB" dirty="0"/>
            <a:t>I</a:t>
          </a:r>
        </a:p>
      </dgm:t>
    </dgm:pt>
    <dgm:pt modelId="{B38B306E-6776-9844-8EF9-65ACA8C118B5}" type="parTrans" cxnId="{6433912D-6346-DC43-9C62-135DAA077F64}">
      <dgm:prSet/>
      <dgm:spPr/>
      <dgm:t>
        <a:bodyPr/>
        <a:lstStyle/>
        <a:p>
          <a:endParaRPr lang="en-GB"/>
        </a:p>
      </dgm:t>
    </dgm:pt>
    <dgm:pt modelId="{9F81D05F-A174-4846-8421-11E251F54AA0}" type="sibTrans" cxnId="{6433912D-6346-DC43-9C62-135DAA077F64}">
      <dgm:prSet/>
      <dgm:spPr/>
      <dgm:t>
        <a:bodyPr/>
        <a:lstStyle/>
        <a:p>
          <a:endParaRPr lang="en-GB"/>
        </a:p>
      </dgm:t>
    </dgm:pt>
    <dgm:pt modelId="{AA76A6A3-F02E-9B4C-BBEF-6F00DDD7A29E}">
      <dgm:prSet phldrT="[Text]"/>
      <dgm:spPr/>
      <dgm:t>
        <a:bodyPr/>
        <a:lstStyle/>
        <a:p>
          <a:r>
            <a:rPr lang="en-GB" dirty="0"/>
            <a:t>I</a:t>
          </a:r>
        </a:p>
      </dgm:t>
    </dgm:pt>
    <dgm:pt modelId="{4DEEA395-70A3-FF49-954A-0856AA4F4B5F}" type="parTrans" cxnId="{B7C8AD75-9B69-924F-ABE4-ACD439847236}">
      <dgm:prSet/>
      <dgm:spPr/>
      <dgm:t>
        <a:bodyPr/>
        <a:lstStyle/>
        <a:p>
          <a:endParaRPr lang="en-GB"/>
        </a:p>
      </dgm:t>
    </dgm:pt>
    <dgm:pt modelId="{0CB43F07-7D36-8F4E-970C-32CC20101C12}" type="sibTrans" cxnId="{B7C8AD75-9B69-924F-ABE4-ACD439847236}">
      <dgm:prSet/>
      <dgm:spPr/>
      <dgm:t>
        <a:bodyPr/>
        <a:lstStyle/>
        <a:p>
          <a:endParaRPr lang="en-GB"/>
        </a:p>
      </dgm:t>
    </dgm:pt>
    <dgm:pt modelId="{64FFF66D-1AB7-8B4A-B6AD-93C75B3D2DE7}">
      <dgm:prSet phldrT="[Text]"/>
      <dgm:spPr/>
      <dgm:t>
        <a:bodyPr/>
        <a:lstStyle/>
        <a:p>
          <a:r>
            <a:rPr lang="en-GB" dirty="0"/>
            <a:t>I</a:t>
          </a:r>
        </a:p>
      </dgm:t>
    </dgm:pt>
    <dgm:pt modelId="{E3C7EC29-1380-1B49-85ED-915F2540539C}" type="parTrans" cxnId="{F494C27F-A391-C740-801D-40CC359D6C4D}">
      <dgm:prSet/>
      <dgm:spPr/>
      <dgm:t>
        <a:bodyPr/>
        <a:lstStyle/>
        <a:p>
          <a:endParaRPr lang="en-GB"/>
        </a:p>
      </dgm:t>
    </dgm:pt>
    <dgm:pt modelId="{61497737-7DB2-8C44-B094-DE37686D9FF2}" type="sibTrans" cxnId="{F494C27F-A391-C740-801D-40CC359D6C4D}">
      <dgm:prSet/>
      <dgm:spPr/>
      <dgm:t>
        <a:bodyPr/>
        <a:lstStyle/>
        <a:p>
          <a:endParaRPr lang="en-GB"/>
        </a:p>
      </dgm:t>
    </dgm:pt>
    <dgm:pt modelId="{3EBBB933-489F-1C42-BC89-6D57B98CDE8E}">
      <dgm:prSet phldrT="[Text]"/>
      <dgm:spPr/>
      <dgm:t>
        <a:bodyPr/>
        <a:lstStyle/>
        <a:p>
          <a:r>
            <a:rPr lang="en-GB" dirty="0"/>
            <a:t>I</a:t>
          </a:r>
        </a:p>
      </dgm:t>
    </dgm:pt>
    <dgm:pt modelId="{36619B41-66CD-1949-8C22-A29B77329B88}" type="parTrans" cxnId="{CEDE4C32-BD22-3A4F-961A-D557E8F5E85E}">
      <dgm:prSet/>
      <dgm:spPr/>
      <dgm:t>
        <a:bodyPr/>
        <a:lstStyle/>
        <a:p>
          <a:endParaRPr lang="en-GB"/>
        </a:p>
      </dgm:t>
    </dgm:pt>
    <dgm:pt modelId="{DCC2E384-E94D-C94B-9C9F-81DEE980A978}" type="sibTrans" cxnId="{CEDE4C32-BD22-3A4F-961A-D557E8F5E85E}">
      <dgm:prSet/>
      <dgm:spPr/>
      <dgm:t>
        <a:bodyPr/>
        <a:lstStyle/>
        <a:p>
          <a:endParaRPr lang="en-GB"/>
        </a:p>
      </dgm:t>
    </dgm:pt>
    <dgm:pt modelId="{BAB9F05D-44C7-AD41-991B-F157B6ACE21E}">
      <dgm:prSet phldrT="[Text]"/>
      <dgm:spPr/>
      <dgm:t>
        <a:bodyPr/>
        <a:lstStyle/>
        <a:p>
          <a:endParaRPr lang="en-GB" dirty="0"/>
        </a:p>
      </dgm:t>
    </dgm:pt>
    <dgm:pt modelId="{D054CE9B-C441-924B-9BEF-E1A8A2319EE2}" type="parTrans" cxnId="{9CF79E78-1CC6-9543-ABE2-1C8C2B9451B1}">
      <dgm:prSet/>
      <dgm:spPr/>
      <dgm:t>
        <a:bodyPr/>
        <a:lstStyle/>
        <a:p>
          <a:endParaRPr lang="en-GB"/>
        </a:p>
      </dgm:t>
    </dgm:pt>
    <dgm:pt modelId="{4739EC30-28E1-9C45-AD73-7D3213F84F18}" type="sibTrans" cxnId="{9CF79E78-1CC6-9543-ABE2-1C8C2B9451B1}">
      <dgm:prSet/>
      <dgm:spPr/>
      <dgm:t>
        <a:bodyPr/>
        <a:lstStyle/>
        <a:p>
          <a:endParaRPr lang="en-GB"/>
        </a:p>
      </dgm:t>
    </dgm:pt>
    <dgm:pt modelId="{86CD7ACC-F45E-4740-8B26-6EC534497FAC}" type="pres">
      <dgm:prSet presAssocID="{262DB474-4EE1-BB4F-9F03-BED751AA4FC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26E87B9-4E34-944E-A751-D4DE5CE0FD64}" type="pres">
      <dgm:prSet presAssocID="{6116111D-8AE7-CD49-811B-F48EF50C20DD}" presName="centerShape" presStyleLbl="node0" presStyleIdx="0" presStyleCnt="1" custScaleX="145648" custScaleY="140289" custLinFactNeighborX="-1111" custLinFactNeighborY="-623"/>
      <dgm:spPr/>
    </dgm:pt>
    <dgm:pt modelId="{1D8682EC-3622-5B47-962F-82B7100457D8}" type="pres">
      <dgm:prSet presAssocID="{662CDC05-5E7C-C04E-9713-556C7BA4FC3E}" presName="Name9" presStyleLbl="parChTrans1D2" presStyleIdx="0" presStyleCnt="8"/>
      <dgm:spPr/>
    </dgm:pt>
    <dgm:pt modelId="{AA8FE9C5-F229-D04A-A7EB-69407935E5F6}" type="pres">
      <dgm:prSet presAssocID="{662CDC05-5E7C-C04E-9713-556C7BA4FC3E}" presName="connTx" presStyleLbl="parChTrans1D2" presStyleIdx="0" presStyleCnt="8"/>
      <dgm:spPr/>
    </dgm:pt>
    <dgm:pt modelId="{A3A87655-FBB1-1741-ABF8-30215EDCB391}" type="pres">
      <dgm:prSet presAssocID="{56B8F63C-B2B3-EC44-B530-9D6EA4FDCF1C}" presName="node" presStyleLbl="node1" presStyleIdx="0" presStyleCnt="8">
        <dgm:presLayoutVars>
          <dgm:bulletEnabled val="1"/>
        </dgm:presLayoutVars>
      </dgm:prSet>
      <dgm:spPr/>
    </dgm:pt>
    <dgm:pt modelId="{E9E96D48-C764-A14E-A623-C9E0D23EE3C1}" type="pres">
      <dgm:prSet presAssocID="{FA9A4E30-3AE4-6F40-8C8B-AB571AB915CB}" presName="Name9" presStyleLbl="parChTrans1D2" presStyleIdx="1" presStyleCnt="8"/>
      <dgm:spPr/>
    </dgm:pt>
    <dgm:pt modelId="{C28BF738-9992-2A49-BE86-D9B37C403A0B}" type="pres">
      <dgm:prSet presAssocID="{FA9A4E30-3AE4-6F40-8C8B-AB571AB915CB}" presName="connTx" presStyleLbl="parChTrans1D2" presStyleIdx="1" presStyleCnt="8"/>
      <dgm:spPr/>
    </dgm:pt>
    <dgm:pt modelId="{14613891-5E19-3A49-A26E-579A7DC71D21}" type="pres">
      <dgm:prSet presAssocID="{317F1758-9C08-A64A-BAF7-3377257638C3}" presName="node" presStyleLbl="node1" presStyleIdx="1" presStyleCnt="8">
        <dgm:presLayoutVars>
          <dgm:bulletEnabled val="1"/>
        </dgm:presLayoutVars>
      </dgm:prSet>
      <dgm:spPr/>
    </dgm:pt>
    <dgm:pt modelId="{E0066495-BA77-5248-896B-CCD73FE94FE1}" type="pres">
      <dgm:prSet presAssocID="{7B5BAC09-1FAD-3949-9455-5FC97ABB66C7}" presName="Name9" presStyleLbl="parChTrans1D2" presStyleIdx="2" presStyleCnt="8"/>
      <dgm:spPr/>
    </dgm:pt>
    <dgm:pt modelId="{D7B66547-37F2-1742-B004-BD9454FF4819}" type="pres">
      <dgm:prSet presAssocID="{7B5BAC09-1FAD-3949-9455-5FC97ABB66C7}" presName="connTx" presStyleLbl="parChTrans1D2" presStyleIdx="2" presStyleCnt="8"/>
      <dgm:spPr/>
    </dgm:pt>
    <dgm:pt modelId="{5206A4A1-35BC-9D4A-A064-DD216986030F}" type="pres">
      <dgm:prSet presAssocID="{39AA2963-B463-9E48-812A-65A7A86AE085}" presName="node" presStyleLbl="node1" presStyleIdx="2" presStyleCnt="8">
        <dgm:presLayoutVars>
          <dgm:bulletEnabled val="1"/>
        </dgm:presLayoutVars>
      </dgm:prSet>
      <dgm:spPr/>
    </dgm:pt>
    <dgm:pt modelId="{3DEC3B68-8898-2F4A-B700-A19125030B37}" type="pres">
      <dgm:prSet presAssocID="{7B6D5FA1-5D4A-EA42-B83E-87D6F86EE786}" presName="Name9" presStyleLbl="parChTrans1D2" presStyleIdx="3" presStyleCnt="8"/>
      <dgm:spPr/>
    </dgm:pt>
    <dgm:pt modelId="{B40985ED-875A-804B-BC36-A3ADEDB128C7}" type="pres">
      <dgm:prSet presAssocID="{7B6D5FA1-5D4A-EA42-B83E-87D6F86EE786}" presName="connTx" presStyleLbl="parChTrans1D2" presStyleIdx="3" presStyleCnt="8"/>
      <dgm:spPr/>
    </dgm:pt>
    <dgm:pt modelId="{F8810D1E-89F8-1D44-92FB-1A8039D49E8E}" type="pres">
      <dgm:prSet presAssocID="{A9A6585F-AFE6-7645-8A14-6A6CB5ED7538}" presName="node" presStyleLbl="node1" presStyleIdx="3" presStyleCnt="8">
        <dgm:presLayoutVars>
          <dgm:bulletEnabled val="1"/>
        </dgm:presLayoutVars>
      </dgm:prSet>
      <dgm:spPr/>
    </dgm:pt>
    <dgm:pt modelId="{004D55AD-6035-AD4F-8A4A-3296EC3CEAF8}" type="pres">
      <dgm:prSet presAssocID="{B38B306E-6776-9844-8EF9-65ACA8C118B5}" presName="Name9" presStyleLbl="parChTrans1D2" presStyleIdx="4" presStyleCnt="8"/>
      <dgm:spPr/>
    </dgm:pt>
    <dgm:pt modelId="{F039A126-430A-1D4E-9D8F-C2969D75031B}" type="pres">
      <dgm:prSet presAssocID="{B38B306E-6776-9844-8EF9-65ACA8C118B5}" presName="connTx" presStyleLbl="parChTrans1D2" presStyleIdx="4" presStyleCnt="8"/>
      <dgm:spPr/>
    </dgm:pt>
    <dgm:pt modelId="{0C134454-16DE-8B42-8200-EDC75F4F092A}" type="pres">
      <dgm:prSet presAssocID="{CBCF38BE-FCE0-1545-A0C6-CB233790C687}" presName="node" presStyleLbl="node1" presStyleIdx="4" presStyleCnt="8">
        <dgm:presLayoutVars>
          <dgm:bulletEnabled val="1"/>
        </dgm:presLayoutVars>
      </dgm:prSet>
      <dgm:spPr/>
    </dgm:pt>
    <dgm:pt modelId="{535030E8-0612-8847-8D58-89CE24A0F56F}" type="pres">
      <dgm:prSet presAssocID="{4DEEA395-70A3-FF49-954A-0856AA4F4B5F}" presName="Name9" presStyleLbl="parChTrans1D2" presStyleIdx="5" presStyleCnt="8"/>
      <dgm:spPr/>
    </dgm:pt>
    <dgm:pt modelId="{8ED8742E-24C1-244B-965E-E53ECBB66DE7}" type="pres">
      <dgm:prSet presAssocID="{4DEEA395-70A3-FF49-954A-0856AA4F4B5F}" presName="connTx" presStyleLbl="parChTrans1D2" presStyleIdx="5" presStyleCnt="8"/>
      <dgm:spPr/>
    </dgm:pt>
    <dgm:pt modelId="{196B1422-0F21-A94A-9011-F65DBAB9416F}" type="pres">
      <dgm:prSet presAssocID="{AA76A6A3-F02E-9B4C-BBEF-6F00DDD7A29E}" presName="node" presStyleLbl="node1" presStyleIdx="5" presStyleCnt="8">
        <dgm:presLayoutVars>
          <dgm:bulletEnabled val="1"/>
        </dgm:presLayoutVars>
      </dgm:prSet>
      <dgm:spPr/>
    </dgm:pt>
    <dgm:pt modelId="{BFEE1334-1C52-144D-96F1-49D1A782F74D}" type="pres">
      <dgm:prSet presAssocID="{E3C7EC29-1380-1B49-85ED-915F2540539C}" presName="Name9" presStyleLbl="parChTrans1D2" presStyleIdx="6" presStyleCnt="8"/>
      <dgm:spPr/>
    </dgm:pt>
    <dgm:pt modelId="{D1057834-9C94-3542-A13B-D76DB3673228}" type="pres">
      <dgm:prSet presAssocID="{E3C7EC29-1380-1B49-85ED-915F2540539C}" presName="connTx" presStyleLbl="parChTrans1D2" presStyleIdx="6" presStyleCnt="8"/>
      <dgm:spPr/>
    </dgm:pt>
    <dgm:pt modelId="{C674DFFA-4027-B74B-8A64-3CDC7874DAE8}" type="pres">
      <dgm:prSet presAssocID="{64FFF66D-1AB7-8B4A-B6AD-93C75B3D2DE7}" presName="node" presStyleLbl="node1" presStyleIdx="6" presStyleCnt="8">
        <dgm:presLayoutVars>
          <dgm:bulletEnabled val="1"/>
        </dgm:presLayoutVars>
      </dgm:prSet>
      <dgm:spPr/>
    </dgm:pt>
    <dgm:pt modelId="{B87BD926-45A7-F743-AC7D-91B141011067}" type="pres">
      <dgm:prSet presAssocID="{36619B41-66CD-1949-8C22-A29B77329B88}" presName="Name9" presStyleLbl="parChTrans1D2" presStyleIdx="7" presStyleCnt="8"/>
      <dgm:spPr/>
    </dgm:pt>
    <dgm:pt modelId="{8E900009-6833-CE4C-95D9-D18680C874C4}" type="pres">
      <dgm:prSet presAssocID="{36619B41-66CD-1949-8C22-A29B77329B88}" presName="connTx" presStyleLbl="parChTrans1D2" presStyleIdx="7" presStyleCnt="8"/>
      <dgm:spPr/>
    </dgm:pt>
    <dgm:pt modelId="{9A95DF40-3CBB-D244-A5D9-EBB8CFAAD99E}" type="pres">
      <dgm:prSet presAssocID="{3EBBB933-489F-1C42-BC89-6D57B98CDE8E}" presName="node" presStyleLbl="node1" presStyleIdx="7" presStyleCnt="8">
        <dgm:presLayoutVars>
          <dgm:bulletEnabled val="1"/>
        </dgm:presLayoutVars>
      </dgm:prSet>
      <dgm:spPr/>
    </dgm:pt>
  </dgm:ptLst>
  <dgm:cxnLst>
    <dgm:cxn modelId="{EBF89302-17D4-6E45-A5B3-4BF8A70A6703}" type="presOf" srcId="{B38B306E-6776-9844-8EF9-65ACA8C118B5}" destId="{004D55AD-6035-AD4F-8A4A-3296EC3CEAF8}" srcOrd="0" destOrd="0" presId="urn:microsoft.com/office/officeart/2005/8/layout/radial1"/>
    <dgm:cxn modelId="{BAFED302-89F1-CE4F-94D8-7E9393C84589}" type="presOf" srcId="{3EBBB933-489F-1C42-BC89-6D57B98CDE8E}" destId="{9A95DF40-3CBB-D244-A5D9-EBB8CFAAD99E}" srcOrd="0" destOrd="0" presId="urn:microsoft.com/office/officeart/2005/8/layout/radial1"/>
    <dgm:cxn modelId="{5FB34216-CEC9-A34E-A3BE-2A614F6616E8}" type="presOf" srcId="{262DB474-4EE1-BB4F-9F03-BED751AA4FCC}" destId="{86CD7ACC-F45E-4740-8B26-6EC534497FAC}" srcOrd="0" destOrd="0" presId="urn:microsoft.com/office/officeart/2005/8/layout/radial1"/>
    <dgm:cxn modelId="{0A9D881C-5E49-914B-BF8B-8C74D5082EEB}" type="presOf" srcId="{662CDC05-5E7C-C04E-9713-556C7BA4FC3E}" destId="{AA8FE9C5-F229-D04A-A7EB-69407935E5F6}" srcOrd="1" destOrd="0" presId="urn:microsoft.com/office/officeart/2005/8/layout/radial1"/>
    <dgm:cxn modelId="{87159822-3BC4-534C-9257-7A421DC39934}" type="presOf" srcId="{4DEEA395-70A3-FF49-954A-0856AA4F4B5F}" destId="{535030E8-0612-8847-8D58-89CE24A0F56F}" srcOrd="0" destOrd="0" presId="urn:microsoft.com/office/officeart/2005/8/layout/radial1"/>
    <dgm:cxn modelId="{6433912D-6346-DC43-9C62-135DAA077F64}" srcId="{6116111D-8AE7-CD49-811B-F48EF50C20DD}" destId="{CBCF38BE-FCE0-1545-A0C6-CB233790C687}" srcOrd="4" destOrd="0" parTransId="{B38B306E-6776-9844-8EF9-65ACA8C118B5}" sibTransId="{9F81D05F-A174-4846-8421-11E251F54AA0}"/>
    <dgm:cxn modelId="{1AD9CA2F-92F0-C04E-874D-6BEEF0D6F1D6}" srcId="{E47B33E8-0A27-1046-8C2E-74933CE1D490}" destId="{3015121C-8E40-7344-914D-3147F2790995}" srcOrd="6" destOrd="0" parTransId="{5353A203-B95C-DA4E-B3FB-EEA7EAD6F3F9}" sibTransId="{9FD67608-699D-1546-8651-60091F1D7F60}"/>
    <dgm:cxn modelId="{CEDE4C32-BD22-3A4F-961A-D557E8F5E85E}" srcId="{6116111D-8AE7-CD49-811B-F48EF50C20DD}" destId="{3EBBB933-489F-1C42-BC89-6D57B98CDE8E}" srcOrd="7" destOrd="0" parTransId="{36619B41-66CD-1949-8C22-A29B77329B88}" sibTransId="{DCC2E384-E94D-C94B-9C9F-81DEE980A978}"/>
    <dgm:cxn modelId="{04F48E33-8D7B-B34A-9A0B-9F2C86F7A555}" type="presOf" srcId="{36619B41-66CD-1949-8C22-A29B77329B88}" destId="{8E900009-6833-CE4C-95D9-D18680C874C4}" srcOrd="1" destOrd="0" presId="urn:microsoft.com/office/officeart/2005/8/layout/radial1"/>
    <dgm:cxn modelId="{E5162135-33E4-0147-AF2E-03C2EE3BAC17}" type="presOf" srcId="{4DEEA395-70A3-FF49-954A-0856AA4F4B5F}" destId="{8ED8742E-24C1-244B-965E-E53ECBB66DE7}" srcOrd="1" destOrd="0" presId="urn:microsoft.com/office/officeart/2005/8/layout/radial1"/>
    <dgm:cxn modelId="{3DA39735-5738-AF46-93DC-90714C08E342}" srcId="{6116111D-8AE7-CD49-811B-F48EF50C20DD}" destId="{56B8F63C-B2B3-EC44-B530-9D6EA4FDCF1C}" srcOrd="0" destOrd="0" parTransId="{662CDC05-5E7C-C04E-9713-556C7BA4FC3E}" sibTransId="{A7A455A6-2E69-6C46-BD46-1FD34884D4BD}"/>
    <dgm:cxn modelId="{00E85636-5324-B743-B862-3124C794EDB5}" srcId="{262DB474-4EE1-BB4F-9F03-BED751AA4FCC}" destId="{6116111D-8AE7-CD49-811B-F48EF50C20DD}" srcOrd="0" destOrd="0" parTransId="{D5DC8287-D26D-3B48-8799-273D338933FA}" sibTransId="{66D541D0-F05F-BD4B-BDAB-152B027260B1}"/>
    <dgm:cxn modelId="{DCA32B3B-296A-6A46-B188-42CF80B34AF1}" srcId="{E47B33E8-0A27-1046-8C2E-74933CE1D490}" destId="{5AD9E5CC-1B3E-F549-91A4-B6A15C343A9A}" srcOrd="3" destOrd="0" parTransId="{49A93706-1005-7042-808F-E4C557518520}" sibTransId="{ADB793AB-2B4B-5A4B-A8E3-73A0678940ED}"/>
    <dgm:cxn modelId="{967D363D-55FC-5A45-BA07-393028984982}" type="presOf" srcId="{7B5BAC09-1FAD-3949-9455-5FC97ABB66C7}" destId="{E0066495-BA77-5248-896B-CCD73FE94FE1}" srcOrd="0" destOrd="0" presId="urn:microsoft.com/office/officeart/2005/8/layout/radial1"/>
    <dgm:cxn modelId="{3DACA53E-63A6-8043-A9FA-8B86F1EAEAA8}" srcId="{E47B33E8-0A27-1046-8C2E-74933CE1D490}" destId="{A48DE039-4745-9342-BF8D-BAB44673A53F}" srcOrd="0" destOrd="0" parTransId="{89A7D03E-B42B-E148-81B2-79D01EF22571}" sibTransId="{ABEE8261-6779-9E40-91A0-7BEF6A958022}"/>
    <dgm:cxn modelId="{FAE2F253-8D27-0543-AD43-F266CEC2B266}" type="presOf" srcId="{B38B306E-6776-9844-8EF9-65ACA8C118B5}" destId="{F039A126-430A-1D4E-9D8F-C2969D75031B}" srcOrd="1" destOrd="0" presId="urn:microsoft.com/office/officeart/2005/8/layout/radial1"/>
    <dgm:cxn modelId="{E0800857-C248-AB49-8732-A1CED1398712}" srcId="{6116111D-8AE7-CD49-811B-F48EF50C20DD}" destId="{A9A6585F-AFE6-7645-8A14-6A6CB5ED7538}" srcOrd="3" destOrd="0" parTransId="{7B6D5FA1-5D4A-EA42-B83E-87D6F86EE786}" sibTransId="{78F11272-8E52-EF4E-A884-4FA30F1C3C90}"/>
    <dgm:cxn modelId="{1DCA5957-7221-A347-BA59-2DBEF622D872}" srcId="{262DB474-4EE1-BB4F-9F03-BED751AA4FCC}" destId="{935DEACE-E896-F543-9446-07FD11A25906}" srcOrd="3" destOrd="0" parTransId="{820DC57A-28F6-374A-AC36-DFD7C9E2378D}" sibTransId="{82E9961C-2A77-4F42-B112-ED2EAF217411}"/>
    <dgm:cxn modelId="{627CBF5B-829C-C14C-8762-C1EB324132CA}" type="presOf" srcId="{CBCF38BE-FCE0-1545-A0C6-CB233790C687}" destId="{0C134454-16DE-8B42-8200-EDC75F4F092A}" srcOrd="0" destOrd="0" presId="urn:microsoft.com/office/officeart/2005/8/layout/radial1"/>
    <dgm:cxn modelId="{FBA3705E-D1E7-4A4B-B0CD-7F87978109D4}" type="presOf" srcId="{6116111D-8AE7-CD49-811B-F48EF50C20DD}" destId="{126E87B9-4E34-944E-A751-D4DE5CE0FD64}" srcOrd="0" destOrd="0" presId="urn:microsoft.com/office/officeart/2005/8/layout/radial1"/>
    <dgm:cxn modelId="{B3D88B5F-6E44-9C47-87EF-FF04339242E0}" type="presOf" srcId="{36619B41-66CD-1949-8C22-A29B77329B88}" destId="{B87BD926-45A7-F743-AC7D-91B141011067}" srcOrd="0" destOrd="0" presId="urn:microsoft.com/office/officeart/2005/8/layout/radial1"/>
    <dgm:cxn modelId="{B1C66261-59E5-4141-8535-1DAA081F4A5B}" srcId="{6116111D-8AE7-CD49-811B-F48EF50C20DD}" destId="{317F1758-9C08-A64A-BAF7-3377257638C3}" srcOrd="1" destOrd="0" parTransId="{FA9A4E30-3AE4-6F40-8C8B-AB571AB915CB}" sibTransId="{62C71CCC-E6E7-2E4A-8D11-9FE320C3DCA3}"/>
    <dgm:cxn modelId="{E3D3CB6D-E098-3E44-8387-318A5F3DF7F6}" type="presOf" srcId="{7B6D5FA1-5D4A-EA42-B83E-87D6F86EE786}" destId="{3DEC3B68-8898-2F4A-B700-A19125030B37}" srcOrd="0" destOrd="0" presId="urn:microsoft.com/office/officeart/2005/8/layout/radial1"/>
    <dgm:cxn modelId="{B7C8AD75-9B69-924F-ABE4-ACD439847236}" srcId="{6116111D-8AE7-CD49-811B-F48EF50C20DD}" destId="{AA76A6A3-F02E-9B4C-BBEF-6F00DDD7A29E}" srcOrd="5" destOrd="0" parTransId="{4DEEA395-70A3-FF49-954A-0856AA4F4B5F}" sibTransId="{0CB43F07-7D36-8F4E-970C-32CC20101C12}"/>
    <dgm:cxn modelId="{9CF79E78-1CC6-9543-ABE2-1C8C2B9451B1}" srcId="{262DB474-4EE1-BB4F-9F03-BED751AA4FCC}" destId="{BAB9F05D-44C7-AD41-991B-F157B6ACE21E}" srcOrd="1" destOrd="0" parTransId="{D054CE9B-C441-924B-9BEF-E1A8A2319EE2}" sibTransId="{4739EC30-28E1-9C45-AD73-7D3213F84F18}"/>
    <dgm:cxn modelId="{75EBF678-079C-3B4D-8C9A-9A443709EC33}" srcId="{6116111D-8AE7-CD49-811B-F48EF50C20DD}" destId="{39AA2963-B463-9E48-812A-65A7A86AE085}" srcOrd="2" destOrd="0" parTransId="{7B5BAC09-1FAD-3949-9455-5FC97ABB66C7}" sibTransId="{1C33F340-8BFF-8D42-90DF-A1AEC7EE1C4F}"/>
    <dgm:cxn modelId="{F5FCEA7B-4680-234C-8C6B-7EF361C3A0EE}" type="presOf" srcId="{E3C7EC29-1380-1B49-85ED-915F2540539C}" destId="{D1057834-9C94-3542-A13B-D76DB3673228}" srcOrd="1" destOrd="0" presId="urn:microsoft.com/office/officeart/2005/8/layout/radial1"/>
    <dgm:cxn modelId="{5FC4327D-3487-D642-BF04-BECBC3AF9448}" type="presOf" srcId="{317F1758-9C08-A64A-BAF7-3377257638C3}" destId="{14613891-5E19-3A49-A26E-579A7DC71D21}" srcOrd="0" destOrd="0" presId="urn:microsoft.com/office/officeart/2005/8/layout/radial1"/>
    <dgm:cxn modelId="{F494C27F-A391-C740-801D-40CC359D6C4D}" srcId="{6116111D-8AE7-CD49-811B-F48EF50C20DD}" destId="{64FFF66D-1AB7-8B4A-B6AD-93C75B3D2DE7}" srcOrd="6" destOrd="0" parTransId="{E3C7EC29-1380-1B49-85ED-915F2540539C}" sibTransId="{61497737-7DB2-8C44-B094-DE37686D9FF2}"/>
    <dgm:cxn modelId="{BF9AD883-64B0-EC48-9955-4BDF303E1306}" srcId="{E47B33E8-0A27-1046-8C2E-74933CE1D490}" destId="{4BAC8FC3-9BE0-7B43-868F-C5B177C90FFD}" srcOrd="7" destOrd="0" parTransId="{D96A7A3E-97D8-DB43-9571-3A264904ACF5}" sibTransId="{9F770D3D-1E41-1A4C-AF0C-6EFDDC931270}"/>
    <dgm:cxn modelId="{AD37C786-CED0-3349-B678-DE65BE7193B9}" type="presOf" srcId="{56B8F63C-B2B3-EC44-B530-9D6EA4FDCF1C}" destId="{A3A87655-FBB1-1741-ABF8-30215EDCB391}" srcOrd="0" destOrd="0" presId="urn:microsoft.com/office/officeart/2005/8/layout/radial1"/>
    <dgm:cxn modelId="{5FF33093-114A-964E-91FE-0D1388282AAA}" type="presOf" srcId="{662CDC05-5E7C-C04E-9713-556C7BA4FC3E}" destId="{1D8682EC-3622-5B47-962F-82B7100457D8}" srcOrd="0" destOrd="0" presId="urn:microsoft.com/office/officeart/2005/8/layout/radial1"/>
    <dgm:cxn modelId="{876B3296-921C-E441-B109-669AC4024C49}" type="presOf" srcId="{7B6D5FA1-5D4A-EA42-B83E-87D6F86EE786}" destId="{B40985ED-875A-804B-BC36-A3ADEDB128C7}" srcOrd="1" destOrd="0" presId="urn:microsoft.com/office/officeart/2005/8/layout/radial1"/>
    <dgm:cxn modelId="{9D894AA3-042A-AD48-9341-16A89C88AD1F}" type="presOf" srcId="{FA9A4E30-3AE4-6F40-8C8B-AB571AB915CB}" destId="{C28BF738-9992-2A49-BE86-D9B37C403A0B}" srcOrd="1" destOrd="0" presId="urn:microsoft.com/office/officeart/2005/8/layout/radial1"/>
    <dgm:cxn modelId="{FE68ACA6-BEC1-AD41-8A95-841503865082}" srcId="{E47B33E8-0A27-1046-8C2E-74933CE1D490}" destId="{D2694B77-0013-B644-BB93-D7DD25177030}" srcOrd="8" destOrd="0" parTransId="{2255EEA7-6070-7043-B9C9-D43A9FCA0B57}" sibTransId="{8B9F2EC8-9EA9-7942-9052-1825CB520AAA}"/>
    <dgm:cxn modelId="{035F71B1-494E-424A-96AA-9F0D40699FDA}" srcId="{E47B33E8-0A27-1046-8C2E-74933CE1D490}" destId="{79BD2889-0B19-B94B-B9A2-05A2AB111FEC}" srcOrd="1" destOrd="0" parTransId="{3AAB7DFD-E922-9C47-B28B-A23C8A8E5AAD}" sibTransId="{8B359282-8D22-F04C-A742-9AB043EFD16A}"/>
    <dgm:cxn modelId="{0B588FB7-CB5F-6148-B0F2-EDDE86D481A4}" srcId="{E47B33E8-0A27-1046-8C2E-74933CE1D490}" destId="{AF13241F-8CCD-4E4E-B84A-A588ACED333A}" srcOrd="2" destOrd="0" parTransId="{AC1637F7-BBAB-A840-9DDE-6DB814C78E25}" sibTransId="{D8066A4C-210D-8C4A-82F0-7478223714D2}"/>
    <dgm:cxn modelId="{DA358AC1-507C-D849-B13A-29D51701F12B}" type="presOf" srcId="{A9A6585F-AFE6-7645-8A14-6A6CB5ED7538}" destId="{F8810D1E-89F8-1D44-92FB-1A8039D49E8E}" srcOrd="0" destOrd="0" presId="urn:microsoft.com/office/officeart/2005/8/layout/radial1"/>
    <dgm:cxn modelId="{9A432FC5-F913-8D48-8C6B-FCDFE8E6CF87}" srcId="{E47B33E8-0A27-1046-8C2E-74933CE1D490}" destId="{BE70BF6F-20D4-2D45-9968-788749BE10A1}" srcOrd="5" destOrd="0" parTransId="{1E352F20-EE52-AE4E-845D-DBC093B1D216}" sibTransId="{69853B27-17A4-AB47-8D00-84A871D2BC13}"/>
    <dgm:cxn modelId="{7AADF7CA-2322-4A46-9A0E-C6BAA0F06A9A}" type="presOf" srcId="{7B5BAC09-1FAD-3949-9455-5FC97ABB66C7}" destId="{D7B66547-37F2-1742-B004-BD9454FF4819}" srcOrd="1" destOrd="0" presId="urn:microsoft.com/office/officeart/2005/8/layout/radial1"/>
    <dgm:cxn modelId="{C05634CE-83E6-254E-B490-EEA88AA99859}" type="presOf" srcId="{39AA2963-B463-9E48-812A-65A7A86AE085}" destId="{5206A4A1-35BC-9D4A-A064-DD216986030F}" srcOrd="0" destOrd="0" presId="urn:microsoft.com/office/officeart/2005/8/layout/radial1"/>
    <dgm:cxn modelId="{0F8119D3-03CB-334D-A42A-C4926C73208C}" type="presOf" srcId="{FA9A4E30-3AE4-6F40-8C8B-AB571AB915CB}" destId="{E9E96D48-C764-A14E-A623-C9E0D23EE3C1}" srcOrd="0" destOrd="0" presId="urn:microsoft.com/office/officeart/2005/8/layout/radial1"/>
    <dgm:cxn modelId="{123C4FD3-6811-0144-9CCB-62A95FF0BFA1}" type="presOf" srcId="{E3C7EC29-1380-1B49-85ED-915F2540539C}" destId="{BFEE1334-1C52-144D-96F1-49D1A782F74D}" srcOrd="0" destOrd="0" presId="urn:microsoft.com/office/officeart/2005/8/layout/radial1"/>
    <dgm:cxn modelId="{1ACC19EE-1208-C147-BA3E-072B9375CA18}" srcId="{262DB474-4EE1-BB4F-9F03-BED751AA4FCC}" destId="{E47B33E8-0A27-1046-8C2E-74933CE1D490}" srcOrd="2" destOrd="0" parTransId="{5CE8FB40-5160-E24F-9CE9-1735DD8A14B3}" sibTransId="{B322DC5D-7C97-DF4B-8CCF-95BB38865BBD}"/>
    <dgm:cxn modelId="{90A283EE-B3AF-0341-9A95-BBBF93C8C92B}" type="presOf" srcId="{64FFF66D-1AB7-8B4A-B6AD-93C75B3D2DE7}" destId="{C674DFFA-4027-B74B-8A64-3CDC7874DAE8}" srcOrd="0" destOrd="0" presId="urn:microsoft.com/office/officeart/2005/8/layout/radial1"/>
    <dgm:cxn modelId="{CCB90AF3-300E-0648-9701-327C9D2908AE}" type="presOf" srcId="{AA76A6A3-F02E-9B4C-BBEF-6F00DDD7A29E}" destId="{196B1422-0F21-A94A-9011-F65DBAB9416F}" srcOrd="0" destOrd="0" presId="urn:microsoft.com/office/officeart/2005/8/layout/radial1"/>
    <dgm:cxn modelId="{CD5FC0F9-F432-3642-9A76-02755FA08F5D}" srcId="{E47B33E8-0A27-1046-8C2E-74933CE1D490}" destId="{BCEC05D8-1C3F-174C-989D-4B531875BB3C}" srcOrd="4" destOrd="0" parTransId="{0366E50D-CDD0-EA4A-A648-85191ACBE916}" sibTransId="{6B837F96-DDF3-7E4E-AA6A-85E96C45D56D}"/>
    <dgm:cxn modelId="{DCA85A7E-F134-444F-8148-2E606E5D7BF7}" type="presParOf" srcId="{86CD7ACC-F45E-4740-8B26-6EC534497FAC}" destId="{126E87B9-4E34-944E-A751-D4DE5CE0FD64}" srcOrd="0" destOrd="0" presId="urn:microsoft.com/office/officeart/2005/8/layout/radial1"/>
    <dgm:cxn modelId="{4260DDB7-BB2A-2F41-AF45-F2C1B7A23BC5}" type="presParOf" srcId="{86CD7ACC-F45E-4740-8B26-6EC534497FAC}" destId="{1D8682EC-3622-5B47-962F-82B7100457D8}" srcOrd="1" destOrd="0" presId="urn:microsoft.com/office/officeart/2005/8/layout/radial1"/>
    <dgm:cxn modelId="{3F282F2C-73E4-5841-8819-4AC884FE76A9}" type="presParOf" srcId="{1D8682EC-3622-5B47-962F-82B7100457D8}" destId="{AA8FE9C5-F229-D04A-A7EB-69407935E5F6}" srcOrd="0" destOrd="0" presId="urn:microsoft.com/office/officeart/2005/8/layout/radial1"/>
    <dgm:cxn modelId="{761E7F0B-BB85-1D4D-BFA2-637BA6454998}" type="presParOf" srcId="{86CD7ACC-F45E-4740-8B26-6EC534497FAC}" destId="{A3A87655-FBB1-1741-ABF8-30215EDCB391}" srcOrd="2" destOrd="0" presId="urn:microsoft.com/office/officeart/2005/8/layout/radial1"/>
    <dgm:cxn modelId="{2588DD1B-8A1B-FB4C-AAC2-C1F335722E15}" type="presParOf" srcId="{86CD7ACC-F45E-4740-8B26-6EC534497FAC}" destId="{E9E96D48-C764-A14E-A623-C9E0D23EE3C1}" srcOrd="3" destOrd="0" presId="urn:microsoft.com/office/officeart/2005/8/layout/radial1"/>
    <dgm:cxn modelId="{D8921ECB-F5F9-C24F-8C9E-DE02708EEC99}" type="presParOf" srcId="{E9E96D48-C764-A14E-A623-C9E0D23EE3C1}" destId="{C28BF738-9992-2A49-BE86-D9B37C403A0B}" srcOrd="0" destOrd="0" presId="urn:microsoft.com/office/officeart/2005/8/layout/radial1"/>
    <dgm:cxn modelId="{9F575286-7A96-564F-B842-E9D6DB0EF4A0}" type="presParOf" srcId="{86CD7ACC-F45E-4740-8B26-6EC534497FAC}" destId="{14613891-5E19-3A49-A26E-579A7DC71D21}" srcOrd="4" destOrd="0" presId="urn:microsoft.com/office/officeart/2005/8/layout/radial1"/>
    <dgm:cxn modelId="{65FA3169-1C96-2A49-991B-86BD631AD641}" type="presParOf" srcId="{86CD7ACC-F45E-4740-8B26-6EC534497FAC}" destId="{E0066495-BA77-5248-896B-CCD73FE94FE1}" srcOrd="5" destOrd="0" presId="urn:microsoft.com/office/officeart/2005/8/layout/radial1"/>
    <dgm:cxn modelId="{74638155-44AC-EC4D-BC6C-C46AB55FB171}" type="presParOf" srcId="{E0066495-BA77-5248-896B-CCD73FE94FE1}" destId="{D7B66547-37F2-1742-B004-BD9454FF4819}" srcOrd="0" destOrd="0" presId="urn:microsoft.com/office/officeart/2005/8/layout/radial1"/>
    <dgm:cxn modelId="{0095AAF2-C33B-8D41-8E04-3FC5D98747F2}" type="presParOf" srcId="{86CD7ACC-F45E-4740-8B26-6EC534497FAC}" destId="{5206A4A1-35BC-9D4A-A064-DD216986030F}" srcOrd="6" destOrd="0" presId="urn:microsoft.com/office/officeart/2005/8/layout/radial1"/>
    <dgm:cxn modelId="{B8E67AF1-FECD-FB47-9BBE-89BFFA232F43}" type="presParOf" srcId="{86CD7ACC-F45E-4740-8B26-6EC534497FAC}" destId="{3DEC3B68-8898-2F4A-B700-A19125030B37}" srcOrd="7" destOrd="0" presId="urn:microsoft.com/office/officeart/2005/8/layout/radial1"/>
    <dgm:cxn modelId="{3C9004FE-ADFA-E94C-8100-45692843C30B}" type="presParOf" srcId="{3DEC3B68-8898-2F4A-B700-A19125030B37}" destId="{B40985ED-875A-804B-BC36-A3ADEDB128C7}" srcOrd="0" destOrd="0" presId="urn:microsoft.com/office/officeart/2005/8/layout/radial1"/>
    <dgm:cxn modelId="{03F988A3-94DD-8948-AB02-7B1BEEA0CB33}" type="presParOf" srcId="{86CD7ACC-F45E-4740-8B26-6EC534497FAC}" destId="{F8810D1E-89F8-1D44-92FB-1A8039D49E8E}" srcOrd="8" destOrd="0" presId="urn:microsoft.com/office/officeart/2005/8/layout/radial1"/>
    <dgm:cxn modelId="{6687788C-5976-F343-9BF3-B9FB5975B3F6}" type="presParOf" srcId="{86CD7ACC-F45E-4740-8B26-6EC534497FAC}" destId="{004D55AD-6035-AD4F-8A4A-3296EC3CEAF8}" srcOrd="9" destOrd="0" presId="urn:microsoft.com/office/officeart/2005/8/layout/radial1"/>
    <dgm:cxn modelId="{535B0204-F174-DC4F-A893-D7812C4F4E56}" type="presParOf" srcId="{004D55AD-6035-AD4F-8A4A-3296EC3CEAF8}" destId="{F039A126-430A-1D4E-9D8F-C2969D75031B}" srcOrd="0" destOrd="0" presId="urn:microsoft.com/office/officeart/2005/8/layout/radial1"/>
    <dgm:cxn modelId="{F9379A03-F31D-CB40-8BC2-BBCF37B66862}" type="presParOf" srcId="{86CD7ACC-F45E-4740-8B26-6EC534497FAC}" destId="{0C134454-16DE-8B42-8200-EDC75F4F092A}" srcOrd="10" destOrd="0" presId="urn:microsoft.com/office/officeart/2005/8/layout/radial1"/>
    <dgm:cxn modelId="{5165953E-9977-5F47-9C94-62A7339635A1}" type="presParOf" srcId="{86CD7ACC-F45E-4740-8B26-6EC534497FAC}" destId="{535030E8-0612-8847-8D58-89CE24A0F56F}" srcOrd="11" destOrd="0" presId="urn:microsoft.com/office/officeart/2005/8/layout/radial1"/>
    <dgm:cxn modelId="{A05BAC5E-69D7-E64D-B84D-395C839F5527}" type="presParOf" srcId="{535030E8-0612-8847-8D58-89CE24A0F56F}" destId="{8ED8742E-24C1-244B-965E-E53ECBB66DE7}" srcOrd="0" destOrd="0" presId="urn:microsoft.com/office/officeart/2005/8/layout/radial1"/>
    <dgm:cxn modelId="{970C426E-1415-A04D-90C0-B963FF40786B}" type="presParOf" srcId="{86CD7ACC-F45E-4740-8B26-6EC534497FAC}" destId="{196B1422-0F21-A94A-9011-F65DBAB9416F}" srcOrd="12" destOrd="0" presId="urn:microsoft.com/office/officeart/2005/8/layout/radial1"/>
    <dgm:cxn modelId="{766DCC38-887F-154D-873C-7BD20CBEA87A}" type="presParOf" srcId="{86CD7ACC-F45E-4740-8B26-6EC534497FAC}" destId="{BFEE1334-1C52-144D-96F1-49D1A782F74D}" srcOrd="13" destOrd="0" presId="urn:microsoft.com/office/officeart/2005/8/layout/radial1"/>
    <dgm:cxn modelId="{29A2BA63-1018-0A40-A098-FFB793DABB91}" type="presParOf" srcId="{BFEE1334-1C52-144D-96F1-49D1A782F74D}" destId="{D1057834-9C94-3542-A13B-D76DB3673228}" srcOrd="0" destOrd="0" presId="urn:microsoft.com/office/officeart/2005/8/layout/radial1"/>
    <dgm:cxn modelId="{11EB698E-EB16-A648-BC7C-6955A6465BC6}" type="presParOf" srcId="{86CD7ACC-F45E-4740-8B26-6EC534497FAC}" destId="{C674DFFA-4027-B74B-8A64-3CDC7874DAE8}" srcOrd="14" destOrd="0" presId="urn:microsoft.com/office/officeart/2005/8/layout/radial1"/>
    <dgm:cxn modelId="{83C04E89-4B9C-774B-8646-4BB648D49DCF}" type="presParOf" srcId="{86CD7ACC-F45E-4740-8B26-6EC534497FAC}" destId="{B87BD926-45A7-F743-AC7D-91B141011067}" srcOrd="15" destOrd="0" presId="urn:microsoft.com/office/officeart/2005/8/layout/radial1"/>
    <dgm:cxn modelId="{77E80DFA-4F0B-3E43-9DED-BA446C5D727B}" type="presParOf" srcId="{B87BD926-45A7-F743-AC7D-91B141011067}" destId="{8E900009-6833-CE4C-95D9-D18680C874C4}" srcOrd="0" destOrd="0" presId="urn:microsoft.com/office/officeart/2005/8/layout/radial1"/>
    <dgm:cxn modelId="{09159402-E1DF-0043-A248-98A4D6828109}" type="presParOf" srcId="{86CD7ACC-F45E-4740-8B26-6EC534497FAC}" destId="{9A95DF40-3CBB-D244-A5D9-EBB8CFAAD99E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954F35-794F-AF4C-92D2-8CFE4E01E778}" type="doc">
      <dgm:prSet loTypeId="urn:microsoft.com/office/officeart/2005/8/layout/radial1" loCatId="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A1FDBB1E-A29B-4349-85AC-4DB5FBE6D620}">
      <dgm:prSet phldrT="[Text]" custT="1"/>
      <dgm:spPr>
        <a:ln>
          <a:noFill/>
        </a:ln>
      </dgm:spPr>
      <dgm:t>
        <a:bodyPr/>
        <a:lstStyle/>
        <a:p>
          <a:r>
            <a:rPr lang="en-GB" sz="3200" dirty="0"/>
            <a:t>I</a:t>
          </a:r>
        </a:p>
      </dgm:t>
    </dgm:pt>
    <dgm:pt modelId="{3AFE8F39-AFD6-EA46-86B5-087DA8CD7A46}" type="parTrans" cxnId="{CD85D5B3-934B-4749-BCD5-28E21D6FB6F0}">
      <dgm:prSet/>
      <dgm:spPr/>
      <dgm:t>
        <a:bodyPr/>
        <a:lstStyle/>
        <a:p>
          <a:endParaRPr lang="en-GB"/>
        </a:p>
      </dgm:t>
    </dgm:pt>
    <dgm:pt modelId="{B2C3E66B-F720-8447-B189-5306426EC672}" type="sibTrans" cxnId="{CD85D5B3-934B-4749-BCD5-28E21D6FB6F0}">
      <dgm:prSet/>
      <dgm:spPr/>
      <dgm:t>
        <a:bodyPr/>
        <a:lstStyle/>
        <a:p>
          <a:endParaRPr lang="en-GB"/>
        </a:p>
      </dgm:t>
    </dgm:pt>
    <dgm:pt modelId="{17A949A3-22AB-504E-82A5-98081BCD5F28}">
      <dgm:prSet phldrT="[Text]"/>
      <dgm:spPr/>
      <dgm:t>
        <a:bodyPr/>
        <a:lstStyle/>
        <a:p>
          <a:r>
            <a:rPr lang="en-GB" dirty="0"/>
            <a:t>R</a:t>
          </a:r>
        </a:p>
      </dgm:t>
    </dgm:pt>
    <dgm:pt modelId="{6B4F6232-80AD-9C47-8CC1-110BF388336F}" type="parTrans" cxnId="{3BA50824-F8F1-1B47-9264-481BA5E6AAA9}">
      <dgm:prSet/>
      <dgm:spPr/>
      <dgm:t>
        <a:bodyPr/>
        <a:lstStyle/>
        <a:p>
          <a:endParaRPr lang="en-GB"/>
        </a:p>
      </dgm:t>
    </dgm:pt>
    <dgm:pt modelId="{CD1D7A33-A2A5-F448-B3A2-24E45FF659AB}" type="sibTrans" cxnId="{3BA50824-F8F1-1B47-9264-481BA5E6AAA9}">
      <dgm:prSet/>
      <dgm:spPr/>
      <dgm:t>
        <a:bodyPr/>
        <a:lstStyle/>
        <a:p>
          <a:endParaRPr lang="en-GB"/>
        </a:p>
      </dgm:t>
    </dgm:pt>
    <dgm:pt modelId="{6299A6AC-6EC0-3A45-867E-E58B90F28AC5}">
      <dgm:prSet phldrT="[Text]"/>
      <dgm:spPr/>
      <dgm:t>
        <a:bodyPr/>
        <a:lstStyle/>
        <a:p>
          <a:endParaRPr lang="en-GB" dirty="0"/>
        </a:p>
      </dgm:t>
    </dgm:pt>
    <dgm:pt modelId="{A59C3F80-591D-E949-A94B-A7C2E835E74B}" type="parTrans" cxnId="{F8C7AA30-A4FB-0C46-BF96-9A63A1985AA2}">
      <dgm:prSet/>
      <dgm:spPr/>
      <dgm:t>
        <a:bodyPr/>
        <a:lstStyle/>
        <a:p>
          <a:endParaRPr lang="en-GB"/>
        </a:p>
      </dgm:t>
    </dgm:pt>
    <dgm:pt modelId="{FE2E0841-054A-8949-8E94-2A012F36798A}" type="sibTrans" cxnId="{F8C7AA30-A4FB-0C46-BF96-9A63A1985AA2}">
      <dgm:prSet/>
      <dgm:spPr/>
      <dgm:t>
        <a:bodyPr/>
        <a:lstStyle/>
        <a:p>
          <a:endParaRPr lang="en-GB"/>
        </a:p>
      </dgm:t>
    </dgm:pt>
    <dgm:pt modelId="{AD91133B-F659-AE4B-A5B9-491C2F20A88F}">
      <dgm:prSet phldrT="[Text]"/>
      <dgm:spPr/>
      <dgm:t>
        <a:bodyPr/>
        <a:lstStyle/>
        <a:p>
          <a:r>
            <a:rPr lang="en-GB" dirty="0"/>
            <a:t>R</a:t>
          </a:r>
        </a:p>
      </dgm:t>
    </dgm:pt>
    <dgm:pt modelId="{EA28BA46-E19E-614B-AEAA-B5B8C2C66FC6}" type="parTrans" cxnId="{7E854460-407B-5E42-B84B-771264B2261A}">
      <dgm:prSet/>
      <dgm:spPr/>
      <dgm:t>
        <a:bodyPr/>
        <a:lstStyle/>
        <a:p>
          <a:endParaRPr lang="en-GB"/>
        </a:p>
      </dgm:t>
    </dgm:pt>
    <dgm:pt modelId="{9CE23F4C-05A1-FF44-886E-2ABF911FACA3}" type="sibTrans" cxnId="{7E854460-407B-5E42-B84B-771264B2261A}">
      <dgm:prSet/>
      <dgm:spPr/>
      <dgm:t>
        <a:bodyPr/>
        <a:lstStyle/>
        <a:p>
          <a:endParaRPr lang="en-GB"/>
        </a:p>
      </dgm:t>
    </dgm:pt>
    <dgm:pt modelId="{1B9466D2-E68A-AD48-BB85-0F32E5089A0D}">
      <dgm:prSet phldrT="[Text]"/>
      <dgm:spPr/>
      <dgm:t>
        <a:bodyPr/>
        <a:lstStyle/>
        <a:p>
          <a:r>
            <a:rPr lang="en-GB" dirty="0"/>
            <a:t>R</a:t>
          </a:r>
        </a:p>
      </dgm:t>
    </dgm:pt>
    <dgm:pt modelId="{469B71AB-82D2-C348-90F2-164835B17002}" type="parTrans" cxnId="{A06D00FD-A5CE-004B-A89E-690FA1D06BC0}">
      <dgm:prSet/>
      <dgm:spPr/>
      <dgm:t>
        <a:bodyPr/>
        <a:lstStyle/>
        <a:p>
          <a:endParaRPr lang="en-GB"/>
        </a:p>
      </dgm:t>
    </dgm:pt>
    <dgm:pt modelId="{C4CEFAE4-93DD-FE43-822C-094455DC7C73}" type="sibTrans" cxnId="{A06D00FD-A5CE-004B-A89E-690FA1D06BC0}">
      <dgm:prSet/>
      <dgm:spPr/>
      <dgm:t>
        <a:bodyPr/>
        <a:lstStyle/>
        <a:p>
          <a:endParaRPr lang="en-GB"/>
        </a:p>
      </dgm:t>
    </dgm:pt>
    <dgm:pt modelId="{7A29CB72-CF38-AD4A-B7E9-CB25237A25A4}">
      <dgm:prSet phldrT="[Text]"/>
      <dgm:spPr/>
      <dgm:t>
        <a:bodyPr/>
        <a:lstStyle/>
        <a:p>
          <a:r>
            <a:rPr lang="en-GB" dirty="0"/>
            <a:t>R</a:t>
          </a:r>
        </a:p>
      </dgm:t>
    </dgm:pt>
    <dgm:pt modelId="{939B1481-CBD6-F440-85C5-712EE663B42D}" type="parTrans" cxnId="{F541A6A7-5B97-D54D-89A6-C0B0293E7BBE}">
      <dgm:prSet/>
      <dgm:spPr/>
      <dgm:t>
        <a:bodyPr/>
        <a:lstStyle/>
        <a:p>
          <a:endParaRPr lang="en-GB"/>
        </a:p>
      </dgm:t>
    </dgm:pt>
    <dgm:pt modelId="{A72C3A9F-D2CE-F740-BBDD-58511377F23E}" type="sibTrans" cxnId="{F541A6A7-5B97-D54D-89A6-C0B0293E7BBE}">
      <dgm:prSet/>
      <dgm:spPr/>
      <dgm:t>
        <a:bodyPr/>
        <a:lstStyle/>
        <a:p>
          <a:endParaRPr lang="en-GB"/>
        </a:p>
      </dgm:t>
    </dgm:pt>
    <dgm:pt modelId="{9B4D9FB9-29B0-AB45-A8DA-1CFB5CE36FBD}">
      <dgm:prSet phldrT="[Text]"/>
      <dgm:spPr/>
      <dgm:t>
        <a:bodyPr/>
        <a:lstStyle/>
        <a:p>
          <a:r>
            <a:rPr lang="en-GB" dirty="0"/>
            <a:t>R</a:t>
          </a:r>
        </a:p>
      </dgm:t>
    </dgm:pt>
    <dgm:pt modelId="{013E36FA-B205-B444-8B7A-66E927A1C207}" type="parTrans" cxnId="{0C2FB6E5-001D-BC41-B642-F485D50AF1D0}">
      <dgm:prSet/>
      <dgm:spPr/>
      <dgm:t>
        <a:bodyPr/>
        <a:lstStyle/>
        <a:p>
          <a:endParaRPr lang="en-GB"/>
        </a:p>
      </dgm:t>
    </dgm:pt>
    <dgm:pt modelId="{D1BB0836-5329-B947-B17A-8C92F2C154C0}" type="sibTrans" cxnId="{0C2FB6E5-001D-BC41-B642-F485D50AF1D0}">
      <dgm:prSet/>
      <dgm:spPr/>
      <dgm:t>
        <a:bodyPr/>
        <a:lstStyle/>
        <a:p>
          <a:endParaRPr lang="en-GB"/>
        </a:p>
      </dgm:t>
    </dgm:pt>
    <dgm:pt modelId="{FA63324D-7B9A-324E-88CE-1488E1A48D98}" type="pres">
      <dgm:prSet presAssocID="{6B954F35-794F-AF4C-92D2-8CFE4E01E77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A268347-1A03-4A4A-BB97-B347894E0ECD}" type="pres">
      <dgm:prSet presAssocID="{A1FDBB1E-A29B-4349-85AC-4DB5FBE6D620}" presName="centerShape" presStyleLbl="node0" presStyleIdx="0" presStyleCnt="1" custScaleX="131210" custScaleY="127469"/>
      <dgm:spPr/>
    </dgm:pt>
    <dgm:pt modelId="{931ABCF1-1EBB-2648-9504-B11A332C7105}" type="pres">
      <dgm:prSet presAssocID="{6B4F6232-80AD-9C47-8CC1-110BF388336F}" presName="Name9" presStyleLbl="parChTrans1D2" presStyleIdx="0" presStyleCnt="6"/>
      <dgm:spPr/>
    </dgm:pt>
    <dgm:pt modelId="{335E518D-2396-674D-8BE8-8B47AC3A22CA}" type="pres">
      <dgm:prSet presAssocID="{6B4F6232-80AD-9C47-8CC1-110BF388336F}" presName="connTx" presStyleLbl="parChTrans1D2" presStyleIdx="0" presStyleCnt="6"/>
      <dgm:spPr/>
    </dgm:pt>
    <dgm:pt modelId="{D738B500-0AAF-DC4B-9D67-07A8F859A660}" type="pres">
      <dgm:prSet presAssocID="{17A949A3-22AB-504E-82A5-98081BCD5F28}" presName="node" presStyleLbl="node1" presStyleIdx="0" presStyleCnt="6">
        <dgm:presLayoutVars>
          <dgm:bulletEnabled val="1"/>
        </dgm:presLayoutVars>
      </dgm:prSet>
      <dgm:spPr/>
    </dgm:pt>
    <dgm:pt modelId="{B8A612DA-5FB3-FF46-AA74-582B9942CDC9}" type="pres">
      <dgm:prSet presAssocID="{A59C3F80-591D-E949-A94B-A7C2E835E74B}" presName="Name9" presStyleLbl="parChTrans1D2" presStyleIdx="1" presStyleCnt="6"/>
      <dgm:spPr/>
    </dgm:pt>
    <dgm:pt modelId="{F050926C-7FD2-5843-AB1A-FC69CDD5C2ED}" type="pres">
      <dgm:prSet presAssocID="{A59C3F80-591D-E949-A94B-A7C2E835E74B}" presName="connTx" presStyleLbl="parChTrans1D2" presStyleIdx="1" presStyleCnt="6"/>
      <dgm:spPr/>
    </dgm:pt>
    <dgm:pt modelId="{362B9BBF-3099-9E48-B09A-DDF6D418CC51}" type="pres">
      <dgm:prSet presAssocID="{6299A6AC-6EC0-3A45-867E-E58B90F28AC5}" presName="node" presStyleLbl="node1" presStyleIdx="1" presStyleCnt="6" custRadScaleRad="99072" custRadScaleInc="3143">
        <dgm:presLayoutVars>
          <dgm:bulletEnabled val="1"/>
        </dgm:presLayoutVars>
      </dgm:prSet>
      <dgm:spPr/>
    </dgm:pt>
    <dgm:pt modelId="{87D3F158-685D-1F48-A9B0-FB9720008F28}" type="pres">
      <dgm:prSet presAssocID="{EA28BA46-E19E-614B-AEAA-B5B8C2C66FC6}" presName="Name9" presStyleLbl="parChTrans1D2" presStyleIdx="2" presStyleCnt="6"/>
      <dgm:spPr/>
    </dgm:pt>
    <dgm:pt modelId="{E5A5170D-8A2A-084B-A7DC-493D5E6EBFFF}" type="pres">
      <dgm:prSet presAssocID="{EA28BA46-E19E-614B-AEAA-B5B8C2C66FC6}" presName="connTx" presStyleLbl="parChTrans1D2" presStyleIdx="2" presStyleCnt="6"/>
      <dgm:spPr/>
    </dgm:pt>
    <dgm:pt modelId="{46E5B1F5-999B-7741-BD6D-A492D03615FB}" type="pres">
      <dgm:prSet presAssocID="{AD91133B-F659-AE4B-A5B9-491C2F20A88F}" presName="node" presStyleLbl="node1" presStyleIdx="2" presStyleCnt="6">
        <dgm:presLayoutVars>
          <dgm:bulletEnabled val="1"/>
        </dgm:presLayoutVars>
      </dgm:prSet>
      <dgm:spPr/>
    </dgm:pt>
    <dgm:pt modelId="{0ECB25CB-96BC-8145-9FFA-2CECD06FD1AA}" type="pres">
      <dgm:prSet presAssocID="{469B71AB-82D2-C348-90F2-164835B17002}" presName="Name9" presStyleLbl="parChTrans1D2" presStyleIdx="3" presStyleCnt="6"/>
      <dgm:spPr/>
    </dgm:pt>
    <dgm:pt modelId="{EA745C4B-DAC2-A545-A7F5-B6C8C5E8CC6E}" type="pres">
      <dgm:prSet presAssocID="{469B71AB-82D2-C348-90F2-164835B17002}" presName="connTx" presStyleLbl="parChTrans1D2" presStyleIdx="3" presStyleCnt="6"/>
      <dgm:spPr/>
    </dgm:pt>
    <dgm:pt modelId="{A2857D86-08A3-F841-9A6E-0A2DD40D7715}" type="pres">
      <dgm:prSet presAssocID="{1B9466D2-E68A-AD48-BB85-0F32E5089A0D}" presName="node" presStyleLbl="node1" presStyleIdx="3" presStyleCnt="6">
        <dgm:presLayoutVars>
          <dgm:bulletEnabled val="1"/>
        </dgm:presLayoutVars>
      </dgm:prSet>
      <dgm:spPr/>
    </dgm:pt>
    <dgm:pt modelId="{969F81EE-6017-094A-BBD7-A34B9F188DB5}" type="pres">
      <dgm:prSet presAssocID="{013E36FA-B205-B444-8B7A-66E927A1C207}" presName="Name9" presStyleLbl="parChTrans1D2" presStyleIdx="4" presStyleCnt="6"/>
      <dgm:spPr/>
    </dgm:pt>
    <dgm:pt modelId="{2EE9AB95-3EE8-1C41-97DA-FA75C506E218}" type="pres">
      <dgm:prSet presAssocID="{013E36FA-B205-B444-8B7A-66E927A1C207}" presName="connTx" presStyleLbl="parChTrans1D2" presStyleIdx="4" presStyleCnt="6"/>
      <dgm:spPr/>
    </dgm:pt>
    <dgm:pt modelId="{8C45B761-C88E-3A4F-AD7C-6B77E9794628}" type="pres">
      <dgm:prSet presAssocID="{9B4D9FB9-29B0-AB45-A8DA-1CFB5CE36FBD}" presName="node" presStyleLbl="node1" presStyleIdx="4" presStyleCnt="6">
        <dgm:presLayoutVars>
          <dgm:bulletEnabled val="1"/>
        </dgm:presLayoutVars>
      </dgm:prSet>
      <dgm:spPr/>
    </dgm:pt>
    <dgm:pt modelId="{A03BFB88-6779-864C-99A8-9E2DE3989DF9}" type="pres">
      <dgm:prSet presAssocID="{939B1481-CBD6-F440-85C5-712EE663B42D}" presName="Name9" presStyleLbl="parChTrans1D2" presStyleIdx="5" presStyleCnt="6"/>
      <dgm:spPr/>
    </dgm:pt>
    <dgm:pt modelId="{D4B113AB-A5A0-2541-B362-0422C2322C62}" type="pres">
      <dgm:prSet presAssocID="{939B1481-CBD6-F440-85C5-712EE663B42D}" presName="connTx" presStyleLbl="parChTrans1D2" presStyleIdx="5" presStyleCnt="6"/>
      <dgm:spPr/>
    </dgm:pt>
    <dgm:pt modelId="{BC590F29-B079-8E4D-882C-41F176AC5D20}" type="pres">
      <dgm:prSet presAssocID="{7A29CB72-CF38-AD4A-B7E9-CB25237A25A4}" presName="node" presStyleLbl="node1" presStyleIdx="5" presStyleCnt="6">
        <dgm:presLayoutVars>
          <dgm:bulletEnabled val="1"/>
        </dgm:presLayoutVars>
      </dgm:prSet>
      <dgm:spPr/>
    </dgm:pt>
  </dgm:ptLst>
  <dgm:cxnLst>
    <dgm:cxn modelId="{6CB9A901-0D93-0242-A375-D9B4C098F17D}" type="presOf" srcId="{EA28BA46-E19E-614B-AEAA-B5B8C2C66FC6}" destId="{87D3F158-685D-1F48-A9B0-FB9720008F28}" srcOrd="0" destOrd="0" presId="urn:microsoft.com/office/officeart/2005/8/layout/radial1"/>
    <dgm:cxn modelId="{F453A40A-CB45-654E-BB1E-D270AF3380B5}" type="presOf" srcId="{A59C3F80-591D-E949-A94B-A7C2E835E74B}" destId="{B8A612DA-5FB3-FF46-AA74-582B9942CDC9}" srcOrd="0" destOrd="0" presId="urn:microsoft.com/office/officeart/2005/8/layout/radial1"/>
    <dgm:cxn modelId="{6C368D1E-79A7-3349-A358-BA9C37117C8E}" type="presOf" srcId="{939B1481-CBD6-F440-85C5-712EE663B42D}" destId="{A03BFB88-6779-864C-99A8-9E2DE3989DF9}" srcOrd="0" destOrd="0" presId="urn:microsoft.com/office/officeart/2005/8/layout/radial1"/>
    <dgm:cxn modelId="{3BA50824-F8F1-1B47-9264-481BA5E6AAA9}" srcId="{A1FDBB1E-A29B-4349-85AC-4DB5FBE6D620}" destId="{17A949A3-22AB-504E-82A5-98081BCD5F28}" srcOrd="0" destOrd="0" parTransId="{6B4F6232-80AD-9C47-8CC1-110BF388336F}" sibTransId="{CD1D7A33-A2A5-F448-B3A2-24E45FF659AB}"/>
    <dgm:cxn modelId="{F8C7AA30-A4FB-0C46-BF96-9A63A1985AA2}" srcId="{A1FDBB1E-A29B-4349-85AC-4DB5FBE6D620}" destId="{6299A6AC-6EC0-3A45-867E-E58B90F28AC5}" srcOrd="1" destOrd="0" parTransId="{A59C3F80-591D-E949-A94B-A7C2E835E74B}" sibTransId="{FE2E0841-054A-8949-8E94-2A012F36798A}"/>
    <dgm:cxn modelId="{3427B530-00FD-804A-AC6E-8A34C7D0F496}" type="presOf" srcId="{6299A6AC-6EC0-3A45-867E-E58B90F28AC5}" destId="{362B9BBF-3099-9E48-B09A-DDF6D418CC51}" srcOrd="0" destOrd="0" presId="urn:microsoft.com/office/officeart/2005/8/layout/radial1"/>
    <dgm:cxn modelId="{FB21B936-1382-0D40-B1A2-C9FCF43B8200}" type="presOf" srcId="{7A29CB72-CF38-AD4A-B7E9-CB25237A25A4}" destId="{BC590F29-B079-8E4D-882C-41F176AC5D20}" srcOrd="0" destOrd="0" presId="urn:microsoft.com/office/officeart/2005/8/layout/radial1"/>
    <dgm:cxn modelId="{7E854460-407B-5E42-B84B-771264B2261A}" srcId="{A1FDBB1E-A29B-4349-85AC-4DB5FBE6D620}" destId="{AD91133B-F659-AE4B-A5B9-491C2F20A88F}" srcOrd="2" destOrd="0" parTransId="{EA28BA46-E19E-614B-AEAA-B5B8C2C66FC6}" sibTransId="{9CE23F4C-05A1-FF44-886E-2ABF911FACA3}"/>
    <dgm:cxn modelId="{B15F7273-CC85-CB4F-833D-FA446B5CD748}" type="presOf" srcId="{A59C3F80-591D-E949-A94B-A7C2E835E74B}" destId="{F050926C-7FD2-5843-AB1A-FC69CDD5C2ED}" srcOrd="1" destOrd="0" presId="urn:microsoft.com/office/officeart/2005/8/layout/radial1"/>
    <dgm:cxn modelId="{A52A0980-AD3A-D445-9665-247CF965D74D}" type="presOf" srcId="{A1FDBB1E-A29B-4349-85AC-4DB5FBE6D620}" destId="{BA268347-1A03-4A4A-BB97-B347894E0ECD}" srcOrd="0" destOrd="0" presId="urn:microsoft.com/office/officeart/2005/8/layout/radial1"/>
    <dgm:cxn modelId="{4C479386-666D-E746-980C-6D8BB211CD61}" type="presOf" srcId="{AD91133B-F659-AE4B-A5B9-491C2F20A88F}" destId="{46E5B1F5-999B-7741-BD6D-A492D03615FB}" srcOrd="0" destOrd="0" presId="urn:microsoft.com/office/officeart/2005/8/layout/radial1"/>
    <dgm:cxn modelId="{2206D08F-6AC9-2540-B284-4A00D9E20B4E}" type="presOf" srcId="{6B4F6232-80AD-9C47-8CC1-110BF388336F}" destId="{335E518D-2396-674D-8BE8-8B47AC3A22CA}" srcOrd="1" destOrd="0" presId="urn:microsoft.com/office/officeart/2005/8/layout/radial1"/>
    <dgm:cxn modelId="{A1560193-EBAA-7E45-8FE3-A3066123E781}" type="presOf" srcId="{6B954F35-794F-AF4C-92D2-8CFE4E01E778}" destId="{FA63324D-7B9A-324E-88CE-1488E1A48D98}" srcOrd="0" destOrd="0" presId="urn:microsoft.com/office/officeart/2005/8/layout/radial1"/>
    <dgm:cxn modelId="{54D85A95-A388-7846-B654-5E138471FD7F}" type="presOf" srcId="{939B1481-CBD6-F440-85C5-712EE663B42D}" destId="{D4B113AB-A5A0-2541-B362-0422C2322C62}" srcOrd="1" destOrd="0" presId="urn:microsoft.com/office/officeart/2005/8/layout/radial1"/>
    <dgm:cxn modelId="{924ABA9D-1BCB-CB47-A164-23BA1609FBA7}" type="presOf" srcId="{469B71AB-82D2-C348-90F2-164835B17002}" destId="{EA745C4B-DAC2-A545-A7F5-B6C8C5E8CC6E}" srcOrd="1" destOrd="0" presId="urn:microsoft.com/office/officeart/2005/8/layout/radial1"/>
    <dgm:cxn modelId="{F541A6A7-5B97-D54D-89A6-C0B0293E7BBE}" srcId="{A1FDBB1E-A29B-4349-85AC-4DB5FBE6D620}" destId="{7A29CB72-CF38-AD4A-B7E9-CB25237A25A4}" srcOrd="5" destOrd="0" parTransId="{939B1481-CBD6-F440-85C5-712EE663B42D}" sibTransId="{A72C3A9F-D2CE-F740-BBDD-58511377F23E}"/>
    <dgm:cxn modelId="{F5E3C7A9-F2D2-A74E-90BD-F8907A946F28}" type="presOf" srcId="{6B4F6232-80AD-9C47-8CC1-110BF388336F}" destId="{931ABCF1-1EBB-2648-9504-B11A332C7105}" srcOrd="0" destOrd="0" presId="urn:microsoft.com/office/officeart/2005/8/layout/radial1"/>
    <dgm:cxn modelId="{DC933DAC-9FE9-214B-9DDB-BA1126688A94}" type="presOf" srcId="{EA28BA46-E19E-614B-AEAA-B5B8C2C66FC6}" destId="{E5A5170D-8A2A-084B-A7DC-493D5E6EBFFF}" srcOrd="1" destOrd="0" presId="urn:microsoft.com/office/officeart/2005/8/layout/radial1"/>
    <dgm:cxn modelId="{E2EB04B3-3F45-8648-B1BB-8FDD55905060}" type="presOf" srcId="{469B71AB-82D2-C348-90F2-164835B17002}" destId="{0ECB25CB-96BC-8145-9FFA-2CECD06FD1AA}" srcOrd="0" destOrd="0" presId="urn:microsoft.com/office/officeart/2005/8/layout/radial1"/>
    <dgm:cxn modelId="{CD85D5B3-934B-4749-BCD5-28E21D6FB6F0}" srcId="{6B954F35-794F-AF4C-92D2-8CFE4E01E778}" destId="{A1FDBB1E-A29B-4349-85AC-4DB5FBE6D620}" srcOrd="0" destOrd="0" parTransId="{3AFE8F39-AFD6-EA46-86B5-087DA8CD7A46}" sibTransId="{B2C3E66B-F720-8447-B189-5306426EC672}"/>
    <dgm:cxn modelId="{B1A435C1-C852-CF4B-8AA2-7560A9AD7B77}" type="presOf" srcId="{9B4D9FB9-29B0-AB45-A8DA-1CFB5CE36FBD}" destId="{8C45B761-C88E-3A4F-AD7C-6B77E9794628}" srcOrd="0" destOrd="0" presId="urn:microsoft.com/office/officeart/2005/8/layout/radial1"/>
    <dgm:cxn modelId="{3A16B1C1-B6CF-E84B-8071-3C828B4D7ACA}" type="presOf" srcId="{17A949A3-22AB-504E-82A5-98081BCD5F28}" destId="{D738B500-0AAF-DC4B-9D67-07A8F859A660}" srcOrd="0" destOrd="0" presId="urn:microsoft.com/office/officeart/2005/8/layout/radial1"/>
    <dgm:cxn modelId="{88ED75C8-8A89-0643-B3C4-FF34EBB69982}" type="presOf" srcId="{013E36FA-B205-B444-8B7A-66E927A1C207}" destId="{969F81EE-6017-094A-BBD7-A34B9F188DB5}" srcOrd="0" destOrd="0" presId="urn:microsoft.com/office/officeart/2005/8/layout/radial1"/>
    <dgm:cxn modelId="{0D0F04CF-018D-4C4B-ABAA-EB58F0B12A50}" type="presOf" srcId="{1B9466D2-E68A-AD48-BB85-0F32E5089A0D}" destId="{A2857D86-08A3-F841-9A6E-0A2DD40D7715}" srcOrd="0" destOrd="0" presId="urn:microsoft.com/office/officeart/2005/8/layout/radial1"/>
    <dgm:cxn modelId="{F98808DB-FE9F-364C-B202-6F71ACABD06F}" type="presOf" srcId="{013E36FA-B205-B444-8B7A-66E927A1C207}" destId="{2EE9AB95-3EE8-1C41-97DA-FA75C506E218}" srcOrd="1" destOrd="0" presId="urn:microsoft.com/office/officeart/2005/8/layout/radial1"/>
    <dgm:cxn modelId="{0C2FB6E5-001D-BC41-B642-F485D50AF1D0}" srcId="{A1FDBB1E-A29B-4349-85AC-4DB5FBE6D620}" destId="{9B4D9FB9-29B0-AB45-A8DA-1CFB5CE36FBD}" srcOrd="4" destOrd="0" parTransId="{013E36FA-B205-B444-8B7A-66E927A1C207}" sibTransId="{D1BB0836-5329-B947-B17A-8C92F2C154C0}"/>
    <dgm:cxn modelId="{A06D00FD-A5CE-004B-A89E-690FA1D06BC0}" srcId="{A1FDBB1E-A29B-4349-85AC-4DB5FBE6D620}" destId="{1B9466D2-E68A-AD48-BB85-0F32E5089A0D}" srcOrd="3" destOrd="0" parTransId="{469B71AB-82D2-C348-90F2-164835B17002}" sibTransId="{C4CEFAE4-93DD-FE43-822C-094455DC7C73}"/>
    <dgm:cxn modelId="{9AE989D0-136E-6140-8DA3-6055EE08D7DE}" type="presParOf" srcId="{FA63324D-7B9A-324E-88CE-1488E1A48D98}" destId="{BA268347-1A03-4A4A-BB97-B347894E0ECD}" srcOrd="0" destOrd="0" presId="urn:microsoft.com/office/officeart/2005/8/layout/radial1"/>
    <dgm:cxn modelId="{AA6216EC-F1E1-BD44-BB04-5BAA64C670C6}" type="presParOf" srcId="{FA63324D-7B9A-324E-88CE-1488E1A48D98}" destId="{931ABCF1-1EBB-2648-9504-B11A332C7105}" srcOrd="1" destOrd="0" presId="urn:microsoft.com/office/officeart/2005/8/layout/radial1"/>
    <dgm:cxn modelId="{BBCE62F8-F5EC-4641-B323-7173C6E141E2}" type="presParOf" srcId="{931ABCF1-1EBB-2648-9504-B11A332C7105}" destId="{335E518D-2396-674D-8BE8-8B47AC3A22CA}" srcOrd="0" destOrd="0" presId="urn:microsoft.com/office/officeart/2005/8/layout/radial1"/>
    <dgm:cxn modelId="{4144D3BD-321A-A140-9F72-78FE6A1DEB23}" type="presParOf" srcId="{FA63324D-7B9A-324E-88CE-1488E1A48D98}" destId="{D738B500-0AAF-DC4B-9D67-07A8F859A660}" srcOrd="2" destOrd="0" presId="urn:microsoft.com/office/officeart/2005/8/layout/radial1"/>
    <dgm:cxn modelId="{4C41E5FA-D3FC-7A40-90B2-6F2F8E5DB559}" type="presParOf" srcId="{FA63324D-7B9A-324E-88CE-1488E1A48D98}" destId="{B8A612DA-5FB3-FF46-AA74-582B9942CDC9}" srcOrd="3" destOrd="0" presId="urn:microsoft.com/office/officeart/2005/8/layout/radial1"/>
    <dgm:cxn modelId="{7E024935-3DD5-5A4B-9BF4-44207C6F353E}" type="presParOf" srcId="{B8A612DA-5FB3-FF46-AA74-582B9942CDC9}" destId="{F050926C-7FD2-5843-AB1A-FC69CDD5C2ED}" srcOrd="0" destOrd="0" presId="urn:microsoft.com/office/officeart/2005/8/layout/radial1"/>
    <dgm:cxn modelId="{3C76D977-E235-E54B-AC7E-36E09BCDFFD8}" type="presParOf" srcId="{FA63324D-7B9A-324E-88CE-1488E1A48D98}" destId="{362B9BBF-3099-9E48-B09A-DDF6D418CC51}" srcOrd="4" destOrd="0" presId="urn:microsoft.com/office/officeart/2005/8/layout/radial1"/>
    <dgm:cxn modelId="{0B802A4D-60E1-1848-8831-0F230F2C263F}" type="presParOf" srcId="{FA63324D-7B9A-324E-88CE-1488E1A48D98}" destId="{87D3F158-685D-1F48-A9B0-FB9720008F28}" srcOrd="5" destOrd="0" presId="urn:microsoft.com/office/officeart/2005/8/layout/radial1"/>
    <dgm:cxn modelId="{9444F613-7FD7-D144-980F-942581D0478E}" type="presParOf" srcId="{87D3F158-685D-1F48-A9B0-FB9720008F28}" destId="{E5A5170D-8A2A-084B-A7DC-493D5E6EBFFF}" srcOrd="0" destOrd="0" presId="urn:microsoft.com/office/officeart/2005/8/layout/radial1"/>
    <dgm:cxn modelId="{FCA548A8-2962-6A46-8133-36D71CF8F49F}" type="presParOf" srcId="{FA63324D-7B9A-324E-88CE-1488E1A48D98}" destId="{46E5B1F5-999B-7741-BD6D-A492D03615FB}" srcOrd="6" destOrd="0" presId="urn:microsoft.com/office/officeart/2005/8/layout/radial1"/>
    <dgm:cxn modelId="{BB8CA9E9-685A-4F42-A21C-0CA6B2077480}" type="presParOf" srcId="{FA63324D-7B9A-324E-88CE-1488E1A48D98}" destId="{0ECB25CB-96BC-8145-9FFA-2CECD06FD1AA}" srcOrd="7" destOrd="0" presId="urn:microsoft.com/office/officeart/2005/8/layout/radial1"/>
    <dgm:cxn modelId="{5818CDB8-9CF0-224F-BEC5-A5AB530E641A}" type="presParOf" srcId="{0ECB25CB-96BC-8145-9FFA-2CECD06FD1AA}" destId="{EA745C4B-DAC2-A545-A7F5-B6C8C5E8CC6E}" srcOrd="0" destOrd="0" presId="urn:microsoft.com/office/officeart/2005/8/layout/radial1"/>
    <dgm:cxn modelId="{A38A09AC-061A-8240-A7E6-334B39677245}" type="presParOf" srcId="{FA63324D-7B9A-324E-88CE-1488E1A48D98}" destId="{A2857D86-08A3-F841-9A6E-0A2DD40D7715}" srcOrd="8" destOrd="0" presId="urn:microsoft.com/office/officeart/2005/8/layout/radial1"/>
    <dgm:cxn modelId="{DA30D4C2-2394-9D49-92DB-F8C61EA84292}" type="presParOf" srcId="{FA63324D-7B9A-324E-88CE-1488E1A48D98}" destId="{969F81EE-6017-094A-BBD7-A34B9F188DB5}" srcOrd="9" destOrd="0" presId="urn:microsoft.com/office/officeart/2005/8/layout/radial1"/>
    <dgm:cxn modelId="{1A4EBCB0-971E-E04A-998D-06CF35B11FBB}" type="presParOf" srcId="{969F81EE-6017-094A-BBD7-A34B9F188DB5}" destId="{2EE9AB95-3EE8-1C41-97DA-FA75C506E218}" srcOrd="0" destOrd="0" presId="urn:microsoft.com/office/officeart/2005/8/layout/radial1"/>
    <dgm:cxn modelId="{FADB0829-18EB-FB4D-81F1-3F371D534088}" type="presParOf" srcId="{FA63324D-7B9A-324E-88CE-1488E1A48D98}" destId="{8C45B761-C88E-3A4F-AD7C-6B77E9794628}" srcOrd="10" destOrd="0" presId="urn:microsoft.com/office/officeart/2005/8/layout/radial1"/>
    <dgm:cxn modelId="{39C52BB6-FC29-AE4C-8F91-9620F42BC6CE}" type="presParOf" srcId="{FA63324D-7B9A-324E-88CE-1488E1A48D98}" destId="{A03BFB88-6779-864C-99A8-9E2DE3989DF9}" srcOrd="11" destOrd="0" presId="urn:microsoft.com/office/officeart/2005/8/layout/radial1"/>
    <dgm:cxn modelId="{F15559D2-3C0A-A74C-A748-65A373885133}" type="presParOf" srcId="{A03BFB88-6779-864C-99A8-9E2DE3989DF9}" destId="{D4B113AB-A5A0-2541-B362-0422C2322C62}" srcOrd="0" destOrd="0" presId="urn:microsoft.com/office/officeart/2005/8/layout/radial1"/>
    <dgm:cxn modelId="{C821B95C-A52A-0240-B806-4E12210B6FF0}" type="presParOf" srcId="{FA63324D-7B9A-324E-88CE-1488E1A48D98}" destId="{BC590F29-B079-8E4D-882C-41F176AC5D2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F4EDA5-5325-7949-8CD3-3779632ACA1E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12E9B0-0410-A84E-935F-689F69091901}">
      <dgm:prSet phldrT="[Text]" custT="1"/>
      <dgm:spPr/>
      <dgm:t>
        <a:bodyPr/>
        <a:lstStyle/>
        <a:p>
          <a:r>
            <a:rPr lang="en-GB" sz="1400" dirty="0"/>
            <a:t>Cloud </a:t>
          </a:r>
        </a:p>
        <a:p>
          <a:r>
            <a:rPr lang="en-GB" sz="1400" dirty="0"/>
            <a:t>Services</a:t>
          </a:r>
        </a:p>
      </dgm:t>
    </dgm:pt>
    <dgm:pt modelId="{DCEB7515-5B2A-9C44-80F9-4DED35A95FA5}" type="parTrans" cxnId="{35C12F18-E97C-1B4C-AD16-AB02E06970BA}">
      <dgm:prSet/>
      <dgm:spPr/>
      <dgm:t>
        <a:bodyPr/>
        <a:lstStyle/>
        <a:p>
          <a:endParaRPr lang="en-GB" sz="1400"/>
        </a:p>
      </dgm:t>
    </dgm:pt>
    <dgm:pt modelId="{0405BC07-C462-0145-A26A-6DC81B6452A3}" type="sibTrans" cxnId="{35C12F18-E97C-1B4C-AD16-AB02E06970BA}">
      <dgm:prSet/>
      <dgm:spPr/>
      <dgm:t>
        <a:bodyPr/>
        <a:lstStyle/>
        <a:p>
          <a:endParaRPr lang="en-GB" sz="1400"/>
        </a:p>
      </dgm:t>
    </dgm:pt>
    <dgm:pt modelId="{15610847-BB88-6241-84EF-24128C131165}">
      <dgm:prSet phldrT="[Text]" custT="1"/>
      <dgm:spPr/>
      <dgm:t>
        <a:bodyPr/>
        <a:lstStyle/>
        <a:p>
          <a:r>
            <a:rPr lang="en-GB" sz="1400" dirty="0"/>
            <a:t>Country 1</a:t>
          </a:r>
        </a:p>
      </dgm:t>
    </dgm:pt>
    <dgm:pt modelId="{EB1CF956-83EC-8747-A6B1-D22E12787569}" type="parTrans" cxnId="{007666EA-6E3D-D24F-AEFE-782EF961D13E}">
      <dgm:prSet custT="1"/>
      <dgm:spPr/>
      <dgm:t>
        <a:bodyPr/>
        <a:lstStyle/>
        <a:p>
          <a:endParaRPr lang="en-GB" sz="1400"/>
        </a:p>
      </dgm:t>
    </dgm:pt>
    <dgm:pt modelId="{973375BD-8A63-8C42-84D9-3369A341846A}" type="sibTrans" cxnId="{007666EA-6E3D-D24F-AEFE-782EF961D13E}">
      <dgm:prSet/>
      <dgm:spPr/>
      <dgm:t>
        <a:bodyPr/>
        <a:lstStyle/>
        <a:p>
          <a:endParaRPr lang="en-GB" sz="1400"/>
        </a:p>
      </dgm:t>
    </dgm:pt>
    <dgm:pt modelId="{D6F7A66A-686C-F844-8D24-71C0A20CA51B}">
      <dgm:prSet phldrT="[Text]" custT="1"/>
      <dgm:spPr/>
      <dgm:t>
        <a:bodyPr/>
        <a:lstStyle/>
        <a:p>
          <a:r>
            <a:rPr lang="en-GB" sz="1400" dirty="0"/>
            <a:t>Supplier A</a:t>
          </a:r>
        </a:p>
      </dgm:t>
    </dgm:pt>
    <dgm:pt modelId="{64140247-3F52-1E4C-BDF5-388EE824B1A3}" type="parTrans" cxnId="{CC7EA375-0CF8-B44D-BE15-706B02E7357F}">
      <dgm:prSet custT="1"/>
      <dgm:spPr/>
      <dgm:t>
        <a:bodyPr/>
        <a:lstStyle/>
        <a:p>
          <a:endParaRPr lang="en-GB" sz="1400"/>
        </a:p>
      </dgm:t>
    </dgm:pt>
    <dgm:pt modelId="{22D87891-867F-F648-BD13-4AEC94AAA6EE}" type="sibTrans" cxnId="{CC7EA375-0CF8-B44D-BE15-706B02E7357F}">
      <dgm:prSet/>
      <dgm:spPr/>
      <dgm:t>
        <a:bodyPr/>
        <a:lstStyle/>
        <a:p>
          <a:endParaRPr lang="en-GB" sz="1400"/>
        </a:p>
      </dgm:t>
    </dgm:pt>
    <dgm:pt modelId="{2EA48206-8EF4-C845-9D60-925DCE24F1A2}">
      <dgm:prSet phldrT="[Text]" custT="1"/>
      <dgm:spPr/>
      <dgm:t>
        <a:bodyPr/>
        <a:lstStyle/>
        <a:p>
          <a:r>
            <a:rPr lang="en-GB" sz="1400" dirty="0"/>
            <a:t>Supplier B</a:t>
          </a:r>
        </a:p>
      </dgm:t>
    </dgm:pt>
    <dgm:pt modelId="{CF12C88D-77CC-3341-9A26-466CD2E8CCC3}" type="parTrans" cxnId="{F07C437D-184E-E04E-87AD-ECECABD3A90A}">
      <dgm:prSet custT="1"/>
      <dgm:spPr/>
      <dgm:t>
        <a:bodyPr/>
        <a:lstStyle/>
        <a:p>
          <a:endParaRPr lang="en-GB" sz="1400"/>
        </a:p>
      </dgm:t>
    </dgm:pt>
    <dgm:pt modelId="{34438C5A-455C-1948-8515-19520F98C12A}" type="sibTrans" cxnId="{F07C437D-184E-E04E-87AD-ECECABD3A90A}">
      <dgm:prSet/>
      <dgm:spPr/>
      <dgm:t>
        <a:bodyPr/>
        <a:lstStyle/>
        <a:p>
          <a:endParaRPr lang="en-GB" sz="1400"/>
        </a:p>
      </dgm:t>
    </dgm:pt>
    <dgm:pt modelId="{FC6DDC6C-1388-7A44-89EF-9EFAE8FEEB8D}">
      <dgm:prSet phldrT="[Text]" custT="1"/>
      <dgm:spPr/>
      <dgm:t>
        <a:bodyPr/>
        <a:lstStyle/>
        <a:p>
          <a:r>
            <a:rPr lang="en-GB" sz="1400" dirty="0"/>
            <a:t>Country 2</a:t>
          </a:r>
        </a:p>
      </dgm:t>
    </dgm:pt>
    <dgm:pt modelId="{74EA1F1B-3C0F-7841-AA05-DEF359FB7AFB}" type="parTrans" cxnId="{96A52BC1-3084-3D45-A297-A6955ADBCCBC}">
      <dgm:prSet custT="1"/>
      <dgm:spPr/>
      <dgm:t>
        <a:bodyPr/>
        <a:lstStyle/>
        <a:p>
          <a:endParaRPr lang="en-GB" sz="1400"/>
        </a:p>
      </dgm:t>
    </dgm:pt>
    <dgm:pt modelId="{34BC2E54-598F-2947-8B27-659A5AB8E527}" type="sibTrans" cxnId="{96A52BC1-3084-3D45-A297-A6955ADBCCBC}">
      <dgm:prSet/>
      <dgm:spPr/>
      <dgm:t>
        <a:bodyPr/>
        <a:lstStyle/>
        <a:p>
          <a:endParaRPr lang="en-GB" sz="1400"/>
        </a:p>
      </dgm:t>
    </dgm:pt>
    <dgm:pt modelId="{39CAF2B8-081A-D945-A6AD-8C09EFC4F76F}">
      <dgm:prSet phldrT="[Text]" custT="1"/>
      <dgm:spPr/>
      <dgm:t>
        <a:bodyPr/>
        <a:lstStyle/>
        <a:p>
          <a:r>
            <a:rPr lang="en-GB" sz="1400" dirty="0"/>
            <a:t>Supplier C</a:t>
          </a:r>
        </a:p>
      </dgm:t>
    </dgm:pt>
    <dgm:pt modelId="{48F03C5B-ECE0-1A4B-B606-722CE7F84DF7}" type="parTrans" cxnId="{76A5FFE7-783D-C745-B745-49FCC63BE846}">
      <dgm:prSet custT="1"/>
      <dgm:spPr/>
      <dgm:t>
        <a:bodyPr/>
        <a:lstStyle/>
        <a:p>
          <a:endParaRPr lang="en-GB" sz="1400"/>
        </a:p>
      </dgm:t>
    </dgm:pt>
    <dgm:pt modelId="{C5A47568-4B33-0A4D-874E-12734DADFC96}" type="sibTrans" cxnId="{76A5FFE7-783D-C745-B745-49FCC63BE846}">
      <dgm:prSet/>
      <dgm:spPr/>
      <dgm:t>
        <a:bodyPr/>
        <a:lstStyle/>
        <a:p>
          <a:endParaRPr lang="en-GB" sz="1400"/>
        </a:p>
      </dgm:t>
    </dgm:pt>
    <dgm:pt modelId="{630A29C7-21C9-A04D-8551-E3913301E128}" type="pres">
      <dgm:prSet presAssocID="{1CF4EDA5-5325-7949-8CD3-3779632ACA1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FF384A3-45BB-8C40-8A14-C38EF12586C7}" type="pres">
      <dgm:prSet presAssocID="{D312E9B0-0410-A84E-935F-689F69091901}" presName="root1" presStyleCnt="0"/>
      <dgm:spPr/>
    </dgm:pt>
    <dgm:pt modelId="{A59E86AF-1B06-074E-8D6A-6EC56E068EB6}" type="pres">
      <dgm:prSet presAssocID="{D312E9B0-0410-A84E-935F-689F69091901}" presName="LevelOneTextNode" presStyleLbl="node0" presStyleIdx="0" presStyleCnt="1">
        <dgm:presLayoutVars>
          <dgm:chPref val="3"/>
        </dgm:presLayoutVars>
      </dgm:prSet>
      <dgm:spPr/>
    </dgm:pt>
    <dgm:pt modelId="{E75F53B9-97EB-8A45-841F-5F476EFBE0C5}" type="pres">
      <dgm:prSet presAssocID="{D312E9B0-0410-A84E-935F-689F69091901}" presName="level2hierChild" presStyleCnt="0"/>
      <dgm:spPr/>
    </dgm:pt>
    <dgm:pt modelId="{5946FACA-D6C5-DD47-A089-8DEAEB2FCAE5}" type="pres">
      <dgm:prSet presAssocID="{EB1CF956-83EC-8747-A6B1-D22E12787569}" presName="conn2-1" presStyleLbl="parChTrans1D2" presStyleIdx="0" presStyleCnt="2"/>
      <dgm:spPr/>
    </dgm:pt>
    <dgm:pt modelId="{1774BB6C-1A07-2A46-855E-EDB1CA20D3D6}" type="pres">
      <dgm:prSet presAssocID="{EB1CF956-83EC-8747-A6B1-D22E12787569}" presName="connTx" presStyleLbl="parChTrans1D2" presStyleIdx="0" presStyleCnt="2"/>
      <dgm:spPr/>
    </dgm:pt>
    <dgm:pt modelId="{8F0CAE60-3D49-0341-AB7A-3B9AD4031507}" type="pres">
      <dgm:prSet presAssocID="{15610847-BB88-6241-84EF-24128C131165}" presName="root2" presStyleCnt="0"/>
      <dgm:spPr/>
    </dgm:pt>
    <dgm:pt modelId="{039733BA-9D79-BD4E-BFA4-739756C53374}" type="pres">
      <dgm:prSet presAssocID="{15610847-BB88-6241-84EF-24128C131165}" presName="LevelTwoTextNode" presStyleLbl="node2" presStyleIdx="0" presStyleCnt="2">
        <dgm:presLayoutVars>
          <dgm:chPref val="3"/>
        </dgm:presLayoutVars>
      </dgm:prSet>
      <dgm:spPr/>
    </dgm:pt>
    <dgm:pt modelId="{C9784219-6FE8-3541-8772-9C031CC014B4}" type="pres">
      <dgm:prSet presAssocID="{15610847-BB88-6241-84EF-24128C131165}" presName="level3hierChild" presStyleCnt="0"/>
      <dgm:spPr/>
    </dgm:pt>
    <dgm:pt modelId="{161156A9-F1BA-D046-97EE-BCD6F3AF43F5}" type="pres">
      <dgm:prSet presAssocID="{64140247-3F52-1E4C-BDF5-388EE824B1A3}" presName="conn2-1" presStyleLbl="parChTrans1D3" presStyleIdx="0" presStyleCnt="3"/>
      <dgm:spPr/>
    </dgm:pt>
    <dgm:pt modelId="{F844C337-A2F4-E44B-BC1F-ACD0E7BE9491}" type="pres">
      <dgm:prSet presAssocID="{64140247-3F52-1E4C-BDF5-388EE824B1A3}" presName="connTx" presStyleLbl="parChTrans1D3" presStyleIdx="0" presStyleCnt="3"/>
      <dgm:spPr/>
    </dgm:pt>
    <dgm:pt modelId="{C47553D2-A706-E844-9959-940A00D35BDD}" type="pres">
      <dgm:prSet presAssocID="{D6F7A66A-686C-F844-8D24-71C0A20CA51B}" presName="root2" presStyleCnt="0"/>
      <dgm:spPr/>
    </dgm:pt>
    <dgm:pt modelId="{68DBA89F-6510-8344-B0BC-E99EF18FB52B}" type="pres">
      <dgm:prSet presAssocID="{D6F7A66A-686C-F844-8D24-71C0A20CA51B}" presName="LevelTwoTextNode" presStyleLbl="node3" presStyleIdx="0" presStyleCnt="3">
        <dgm:presLayoutVars>
          <dgm:chPref val="3"/>
        </dgm:presLayoutVars>
      </dgm:prSet>
      <dgm:spPr/>
    </dgm:pt>
    <dgm:pt modelId="{939F4CCD-51C3-2143-B87A-6FF1D61A3317}" type="pres">
      <dgm:prSet presAssocID="{D6F7A66A-686C-F844-8D24-71C0A20CA51B}" presName="level3hierChild" presStyleCnt="0"/>
      <dgm:spPr/>
    </dgm:pt>
    <dgm:pt modelId="{685FCDAB-E1F1-9848-872D-DF0D2258456A}" type="pres">
      <dgm:prSet presAssocID="{CF12C88D-77CC-3341-9A26-466CD2E8CCC3}" presName="conn2-1" presStyleLbl="parChTrans1D3" presStyleIdx="1" presStyleCnt="3"/>
      <dgm:spPr/>
    </dgm:pt>
    <dgm:pt modelId="{AFA216E9-701E-B248-AFB6-D4C0235EC95A}" type="pres">
      <dgm:prSet presAssocID="{CF12C88D-77CC-3341-9A26-466CD2E8CCC3}" presName="connTx" presStyleLbl="parChTrans1D3" presStyleIdx="1" presStyleCnt="3"/>
      <dgm:spPr/>
    </dgm:pt>
    <dgm:pt modelId="{48C7602F-61E0-FF4B-975F-0862E19F29AD}" type="pres">
      <dgm:prSet presAssocID="{2EA48206-8EF4-C845-9D60-925DCE24F1A2}" presName="root2" presStyleCnt="0"/>
      <dgm:spPr/>
    </dgm:pt>
    <dgm:pt modelId="{50425BDC-D9E0-4440-AC97-1975BE39077B}" type="pres">
      <dgm:prSet presAssocID="{2EA48206-8EF4-C845-9D60-925DCE24F1A2}" presName="LevelTwoTextNode" presStyleLbl="node3" presStyleIdx="1" presStyleCnt="3">
        <dgm:presLayoutVars>
          <dgm:chPref val="3"/>
        </dgm:presLayoutVars>
      </dgm:prSet>
      <dgm:spPr/>
    </dgm:pt>
    <dgm:pt modelId="{8BE6BB48-E00A-7C47-8FB9-BCC0A2725DCA}" type="pres">
      <dgm:prSet presAssocID="{2EA48206-8EF4-C845-9D60-925DCE24F1A2}" presName="level3hierChild" presStyleCnt="0"/>
      <dgm:spPr/>
    </dgm:pt>
    <dgm:pt modelId="{6F8B3C89-8383-0449-961F-66370150A0EA}" type="pres">
      <dgm:prSet presAssocID="{74EA1F1B-3C0F-7841-AA05-DEF359FB7AFB}" presName="conn2-1" presStyleLbl="parChTrans1D2" presStyleIdx="1" presStyleCnt="2"/>
      <dgm:spPr/>
    </dgm:pt>
    <dgm:pt modelId="{14129980-4A57-E745-967B-C97BFE9E803B}" type="pres">
      <dgm:prSet presAssocID="{74EA1F1B-3C0F-7841-AA05-DEF359FB7AFB}" presName="connTx" presStyleLbl="parChTrans1D2" presStyleIdx="1" presStyleCnt="2"/>
      <dgm:spPr/>
    </dgm:pt>
    <dgm:pt modelId="{276A8C29-1912-C845-A607-71F3C52F6D8C}" type="pres">
      <dgm:prSet presAssocID="{FC6DDC6C-1388-7A44-89EF-9EFAE8FEEB8D}" presName="root2" presStyleCnt="0"/>
      <dgm:spPr/>
    </dgm:pt>
    <dgm:pt modelId="{648BF93F-5A5E-DD4D-A30A-09DAE2EA625C}" type="pres">
      <dgm:prSet presAssocID="{FC6DDC6C-1388-7A44-89EF-9EFAE8FEEB8D}" presName="LevelTwoTextNode" presStyleLbl="node2" presStyleIdx="1" presStyleCnt="2">
        <dgm:presLayoutVars>
          <dgm:chPref val="3"/>
        </dgm:presLayoutVars>
      </dgm:prSet>
      <dgm:spPr/>
    </dgm:pt>
    <dgm:pt modelId="{B2B20ACA-3C5A-0747-ADB4-0C34D04EF318}" type="pres">
      <dgm:prSet presAssocID="{FC6DDC6C-1388-7A44-89EF-9EFAE8FEEB8D}" presName="level3hierChild" presStyleCnt="0"/>
      <dgm:spPr/>
    </dgm:pt>
    <dgm:pt modelId="{28AE0DF4-7EE2-ED48-96F3-51AD3A952C8A}" type="pres">
      <dgm:prSet presAssocID="{48F03C5B-ECE0-1A4B-B606-722CE7F84DF7}" presName="conn2-1" presStyleLbl="parChTrans1D3" presStyleIdx="2" presStyleCnt="3"/>
      <dgm:spPr/>
    </dgm:pt>
    <dgm:pt modelId="{FC43C67C-98BD-5242-9925-4BFC2EFE579B}" type="pres">
      <dgm:prSet presAssocID="{48F03C5B-ECE0-1A4B-B606-722CE7F84DF7}" presName="connTx" presStyleLbl="parChTrans1D3" presStyleIdx="2" presStyleCnt="3"/>
      <dgm:spPr/>
    </dgm:pt>
    <dgm:pt modelId="{292A50C4-88DD-CA46-84E5-048A65E1B75D}" type="pres">
      <dgm:prSet presAssocID="{39CAF2B8-081A-D945-A6AD-8C09EFC4F76F}" presName="root2" presStyleCnt="0"/>
      <dgm:spPr/>
    </dgm:pt>
    <dgm:pt modelId="{A4ED559A-50A9-3C49-A60A-BB62CAADEA7C}" type="pres">
      <dgm:prSet presAssocID="{39CAF2B8-081A-D945-A6AD-8C09EFC4F76F}" presName="LevelTwoTextNode" presStyleLbl="node3" presStyleIdx="2" presStyleCnt="3">
        <dgm:presLayoutVars>
          <dgm:chPref val="3"/>
        </dgm:presLayoutVars>
      </dgm:prSet>
      <dgm:spPr/>
    </dgm:pt>
    <dgm:pt modelId="{4552E7FA-5AFF-E245-9272-82FBF3374963}" type="pres">
      <dgm:prSet presAssocID="{39CAF2B8-081A-D945-A6AD-8C09EFC4F76F}" presName="level3hierChild" presStyleCnt="0"/>
      <dgm:spPr/>
    </dgm:pt>
  </dgm:ptLst>
  <dgm:cxnLst>
    <dgm:cxn modelId="{D0CA760A-3F16-E549-9F2F-95A044C234A3}" type="presOf" srcId="{FC6DDC6C-1388-7A44-89EF-9EFAE8FEEB8D}" destId="{648BF93F-5A5E-DD4D-A30A-09DAE2EA625C}" srcOrd="0" destOrd="0" presId="urn:microsoft.com/office/officeart/2005/8/layout/hierarchy2"/>
    <dgm:cxn modelId="{DFDD3A0B-1DC0-544F-95D9-EF5EEACB8823}" type="presOf" srcId="{EB1CF956-83EC-8747-A6B1-D22E12787569}" destId="{5946FACA-D6C5-DD47-A089-8DEAEB2FCAE5}" srcOrd="0" destOrd="0" presId="urn:microsoft.com/office/officeart/2005/8/layout/hierarchy2"/>
    <dgm:cxn modelId="{35C12F18-E97C-1B4C-AD16-AB02E06970BA}" srcId="{1CF4EDA5-5325-7949-8CD3-3779632ACA1E}" destId="{D312E9B0-0410-A84E-935F-689F69091901}" srcOrd="0" destOrd="0" parTransId="{DCEB7515-5B2A-9C44-80F9-4DED35A95FA5}" sibTransId="{0405BC07-C462-0145-A26A-6DC81B6452A3}"/>
    <dgm:cxn modelId="{EB003E3F-8623-1045-B97F-CD80D62CD5AA}" type="presOf" srcId="{D6F7A66A-686C-F844-8D24-71C0A20CA51B}" destId="{68DBA89F-6510-8344-B0BC-E99EF18FB52B}" srcOrd="0" destOrd="0" presId="urn:microsoft.com/office/officeart/2005/8/layout/hierarchy2"/>
    <dgm:cxn modelId="{306C7A40-9B96-B84F-9E02-43C65CE8BDFC}" type="presOf" srcId="{48F03C5B-ECE0-1A4B-B606-722CE7F84DF7}" destId="{FC43C67C-98BD-5242-9925-4BFC2EFE579B}" srcOrd="1" destOrd="0" presId="urn:microsoft.com/office/officeart/2005/8/layout/hierarchy2"/>
    <dgm:cxn modelId="{0446C057-11C0-D044-8589-974B9980C1E2}" type="presOf" srcId="{15610847-BB88-6241-84EF-24128C131165}" destId="{039733BA-9D79-BD4E-BFA4-739756C53374}" srcOrd="0" destOrd="0" presId="urn:microsoft.com/office/officeart/2005/8/layout/hierarchy2"/>
    <dgm:cxn modelId="{7F675D5F-EDB5-BC4F-B705-ED07E22DC690}" type="presOf" srcId="{74EA1F1B-3C0F-7841-AA05-DEF359FB7AFB}" destId="{14129980-4A57-E745-967B-C97BFE9E803B}" srcOrd="1" destOrd="0" presId="urn:microsoft.com/office/officeart/2005/8/layout/hierarchy2"/>
    <dgm:cxn modelId="{3C11D765-96B0-4146-9FB0-0609B0616987}" type="presOf" srcId="{CF12C88D-77CC-3341-9A26-466CD2E8CCC3}" destId="{685FCDAB-E1F1-9848-872D-DF0D2258456A}" srcOrd="0" destOrd="0" presId="urn:microsoft.com/office/officeart/2005/8/layout/hierarchy2"/>
    <dgm:cxn modelId="{BFFA9E6E-C249-554F-B826-316E77E90C91}" type="presOf" srcId="{1CF4EDA5-5325-7949-8CD3-3779632ACA1E}" destId="{630A29C7-21C9-A04D-8551-E3913301E128}" srcOrd="0" destOrd="0" presId="urn:microsoft.com/office/officeart/2005/8/layout/hierarchy2"/>
    <dgm:cxn modelId="{CC7EA375-0CF8-B44D-BE15-706B02E7357F}" srcId="{15610847-BB88-6241-84EF-24128C131165}" destId="{D6F7A66A-686C-F844-8D24-71C0A20CA51B}" srcOrd="0" destOrd="0" parTransId="{64140247-3F52-1E4C-BDF5-388EE824B1A3}" sibTransId="{22D87891-867F-F648-BD13-4AEC94AAA6EE}"/>
    <dgm:cxn modelId="{53B57C76-2601-094B-A862-5FC0A663C8B1}" type="presOf" srcId="{74EA1F1B-3C0F-7841-AA05-DEF359FB7AFB}" destId="{6F8B3C89-8383-0449-961F-66370150A0EA}" srcOrd="0" destOrd="0" presId="urn:microsoft.com/office/officeart/2005/8/layout/hierarchy2"/>
    <dgm:cxn modelId="{C77BAD78-9480-524B-A3BF-B9D4234C6D03}" type="presOf" srcId="{48F03C5B-ECE0-1A4B-B606-722CE7F84DF7}" destId="{28AE0DF4-7EE2-ED48-96F3-51AD3A952C8A}" srcOrd="0" destOrd="0" presId="urn:microsoft.com/office/officeart/2005/8/layout/hierarchy2"/>
    <dgm:cxn modelId="{65003E79-9411-7D44-81AE-B1D2911EC572}" type="presOf" srcId="{2EA48206-8EF4-C845-9D60-925DCE24F1A2}" destId="{50425BDC-D9E0-4440-AC97-1975BE39077B}" srcOrd="0" destOrd="0" presId="urn:microsoft.com/office/officeart/2005/8/layout/hierarchy2"/>
    <dgm:cxn modelId="{F07C437D-184E-E04E-87AD-ECECABD3A90A}" srcId="{15610847-BB88-6241-84EF-24128C131165}" destId="{2EA48206-8EF4-C845-9D60-925DCE24F1A2}" srcOrd="1" destOrd="0" parTransId="{CF12C88D-77CC-3341-9A26-466CD2E8CCC3}" sibTransId="{34438C5A-455C-1948-8515-19520F98C12A}"/>
    <dgm:cxn modelId="{6BFB6F8D-9565-8343-B32C-DB1944518996}" type="presOf" srcId="{64140247-3F52-1E4C-BDF5-388EE824B1A3}" destId="{161156A9-F1BA-D046-97EE-BCD6F3AF43F5}" srcOrd="0" destOrd="0" presId="urn:microsoft.com/office/officeart/2005/8/layout/hierarchy2"/>
    <dgm:cxn modelId="{30E6FC96-8379-1F4B-AEDD-0F4D5A06A152}" type="presOf" srcId="{64140247-3F52-1E4C-BDF5-388EE824B1A3}" destId="{F844C337-A2F4-E44B-BC1F-ACD0E7BE9491}" srcOrd="1" destOrd="0" presId="urn:microsoft.com/office/officeart/2005/8/layout/hierarchy2"/>
    <dgm:cxn modelId="{57008AA8-C10C-D447-996A-BD94BF7CC7D2}" type="presOf" srcId="{EB1CF956-83EC-8747-A6B1-D22E12787569}" destId="{1774BB6C-1A07-2A46-855E-EDB1CA20D3D6}" srcOrd="1" destOrd="0" presId="urn:microsoft.com/office/officeart/2005/8/layout/hierarchy2"/>
    <dgm:cxn modelId="{E79B66B5-757B-F04E-B56B-934E821A6DE7}" type="presOf" srcId="{CF12C88D-77CC-3341-9A26-466CD2E8CCC3}" destId="{AFA216E9-701E-B248-AFB6-D4C0235EC95A}" srcOrd="1" destOrd="0" presId="urn:microsoft.com/office/officeart/2005/8/layout/hierarchy2"/>
    <dgm:cxn modelId="{96A52BC1-3084-3D45-A297-A6955ADBCCBC}" srcId="{D312E9B0-0410-A84E-935F-689F69091901}" destId="{FC6DDC6C-1388-7A44-89EF-9EFAE8FEEB8D}" srcOrd="1" destOrd="0" parTransId="{74EA1F1B-3C0F-7841-AA05-DEF359FB7AFB}" sibTransId="{34BC2E54-598F-2947-8B27-659A5AB8E527}"/>
    <dgm:cxn modelId="{CAB55AD4-68E2-A44F-9F45-13ADE8BCF87F}" type="presOf" srcId="{D312E9B0-0410-A84E-935F-689F69091901}" destId="{A59E86AF-1B06-074E-8D6A-6EC56E068EB6}" srcOrd="0" destOrd="0" presId="urn:microsoft.com/office/officeart/2005/8/layout/hierarchy2"/>
    <dgm:cxn modelId="{76A5FFE7-783D-C745-B745-49FCC63BE846}" srcId="{FC6DDC6C-1388-7A44-89EF-9EFAE8FEEB8D}" destId="{39CAF2B8-081A-D945-A6AD-8C09EFC4F76F}" srcOrd="0" destOrd="0" parTransId="{48F03C5B-ECE0-1A4B-B606-722CE7F84DF7}" sibTransId="{C5A47568-4B33-0A4D-874E-12734DADFC96}"/>
    <dgm:cxn modelId="{007666EA-6E3D-D24F-AEFE-782EF961D13E}" srcId="{D312E9B0-0410-A84E-935F-689F69091901}" destId="{15610847-BB88-6241-84EF-24128C131165}" srcOrd="0" destOrd="0" parTransId="{EB1CF956-83EC-8747-A6B1-D22E12787569}" sibTransId="{973375BD-8A63-8C42-84D9-3369A341846A}"/>
    <dgm:cxn modelId="{137A8BFA-129E-FE48-A741-C62EA54BCA11}" type="presOf" srcId="{39CAF2B8-081A-D945-A6AD-8C09EFC4F76F}" destId="{A4ED559A-50A9-3C49-A60A-BB62CAADEA7C}" srcOrd="0" destOrd="0" presId="urn:microsoft.com/office/officeart/2005/8/layout/hierarchy2"/>
    <dgm:cxn modelId="{A41C2460-32DC-FF46-BA79-19F74D5E78D4}" type="presParOf" srcId="{630A29C7-21C9-A04D-8551-E3913301E128}" destId="{6FF384A3-45BB-8C40-8A14-C38EF12586C7}" srcOrd="0" destOrd="0" presId="urn:microsoft.com/office/officeart/2005/8/layout/hierarchy2"/>
    <dgm:cxn modelId="{30C14570-2B3A-EF45-B30B-E9AE1F3FEC30}" type="presParOf" srcId="{6FF384A3-45BB-8C40-8A14-C38EF12586C7}" destId="{A59E86AF-1B06-074E-8D6A-6EC56E068EB6}" srcOrd="0" destOrd="0" presId="urn:microsoft.com/office/officeart/2005/8/layout/hierarchy2"/>
    <dgm:cxn modelId="{8E8CCB7B-740A-2B45-A313-594961E6A72E}" type="presParOf" srcId="{6FF384A3-45BB-8C40-8A14-C38EF12586C7}" destId="{E75F53B9-97EB-8A45-841F-5F476EFBE0C5}" srcOrd="1" destOrd="0" presId="urn:microsoft.com/office/officeart/2005/8/layout/hierarchy2"/>
    <dgm:cxn modelId="{90526F9F-A96F-FE46-8B69-2FBC6A4AD7BB}" type="presParOf" srcId="{E75F53B9-97EB-8A45-841F-5F476EFBE0C5}" destId="{5946FACA-D6C5-DD47-A089-8DEAEB2FCAE5}" srcOrd="0" destOrd="0" presId="urn:microsoft.com/office/officeart/2005/8/layout/hierarchy2"/>
    <dgm:cxn modelId="{1A9A3330-14C8-E949-B70B-D14BF511C669}" type="presParOf" srcId="{5946FACA-D6C5-DD47-A089-8DEAEB2FCAE5}" destId="{1774BB6C-1A07-2A46-855E-EDB1CA20D3D6}" srcOrd="0" destOrd="0" presId="urn:microsoft.com/office/officeart/2005/8/layout/hierarchy2"/>
    <dgm:cxn modelId="{3B68B70F-8EE7-4547-8073-1FEAAA0DA05B}" type="presParOf" srcId="{E75F53B9-97EB-8A45-841F-5F476EFBE0C5}" destId="{8F0CAE60-3D49-0341-AB7A-3B9AD4031507}" srcOrd="1" destOrd="0" presId="urn:microsoft.com/office/officeart/2005/8/layout/hierarchy2"/>
    <dgm:cxn modelId="{BA845072-46A0-5D48-B364-06C05740719F}" type="presParOf" srcId="{8F0CAE60-3D49-0341-AB7A-3B9AD4031507}" destId="{039733BA-9D79-BD4E-BFA4-739756C53374}" srcOrd="0" destOrd="0" presId="urn:microsoft.com/office/officeart/2005/8/layout/hierarchy2"/>
    <dgm:cxn modelId="{044438CD-1296-8145-AC29-F3A4562D62F2}" type="presParOf" srcId="{8F0CAE60-3D49-0341-AB7A-3B9AD4031507}" destId="{C9784219-6FE8-3541-8772-9C031CC014B4}" srcOrd="1" destOrd="0" presId="urn:microsoft.com/office/officeart/2005/8/layout/hierarchy2"/>
    <dgm:cxn modelId="{7AECB3C8-A95A-6E4B-BE92-F15988D3E836}" type="presParOf" srcId="{C9784219-6FE8-3541-8772-9C031CC014B4}" destId="{161156A9-F1BA-D046-97EE-BCD6F3AF43F5}" srcOrd="0" destOrd="0" presId="urn:microsoft.com/office/officeart/2005/8/layout/hierarchy2"/>
    <dgm:cxn modelId="{96B8256D-E4A5-924F-928C-B9092A76FD50}" type="presParOf" srcId="{161156A9-F1BA-D046-97EE-BCD6F3AF43F5}" destId="{F844C337-A2F4-E44B-BC1F-ACD0E7BE9491}" srcOrd="0" destOrd="0" presId="urn:microsoft.com/office/officeart/2005/8/layout/hierarchy2"/>
    <dgm:cxn modelId="{DCEA3B60-0AD4-994B-B04F-EF84722AD9E0}" type="presParOf" srcId="{C9784219-6FE8-3541-8772-9C031CC014B4}" destId="{C47553D2-A706-E844-9959-940A00D35BDD}" srcOrd="1" destOrd="0" presId="urn:microsoft.com/office/officeart/2005/8/layout/hierarchy2"/>
    <dgm:cxn modelId="{E58A33A8-1A22-5248-872B-8164D43EAE28}" type="presParOf" srcId="{C47553D2-A706-E844-9959-940A00D35BDD}" destId="{68DBA89F-6510-8344-B0BC-E99EF18FB52B}" srcOrd="0" destOrd="0" presId="urn:microsoft.com/office/officeart/2005/8/layout/hierarchy2"/>
    <dgm:cxn modelId="{76D6E949-438F-FB4E-8B38-080D6CF6C8CC}" type="presParOf" srcId="{C47553D2-A706-E844-9959-940A00D35BDD}" destId="{939F4CCD-51C3-2143-B87A-6FF1D61A3317}" srcOrd="1" destOrd="0" presId="urn:microsoft.com/office/officeart/2005/8/layout/hierarchy2"/>
    <dgm:cxn modelId="{46225CFD-A6B1-A74A-882C-4CFAA0C932D4}" type="presParOf" srcId="{C9784219-6FE8-3541-8772-9C031CC014B4}" destId="{685FCDAB-E1F1-9848-872D-DF0D2258456A}" srcOrd="2" destOrd="0" presId="urn:microsoft.com/office/officeart/2005/8/layout/hierarchy2"/>
    <dgm:cxn modelId="{C4A43079-DD39-F447-B336-749B7CB25B7B}" type="presParOf" srcId="{685FCDAB-E1F1-9848-872D-DF0D2258456A}" destId="{AFA216E9-701E-B248-AFB6-D4C0235EC95A}" srcOrd="0" destOrd="0" presId="urn:microsoft.com/office/officeart/2005/8/layout/hierarchy2"/>
    <dgm:cxn modelId="{CCC17D09-218A-A340-B792-9B033EB13D8A}" type="presParOf" srcId="{C9784219-6FE8-3541-8772-9C031CC014B4}" destId="{48C7602F-61E0-FF4B-975F-0862E19F29AD}" srcOrd="3" destOrd="0" presId="urn:microsoft.com/office/officeart/2005/8/layout/hierarchy2"/>
    <dgm:cxn modelId="{B5B73DD2-BD54-9A45-8B60-D2720ED7F6AF}" type="presParOf" srcId="{48C7602F-61E0-FF4B-975F-0862E19F29AD}" destId="{50425BDC-D9E0-4440-AC97-1975BE39077B}" srcOrd="0" destOrd="0" presId="urn:microsoft.com/office/officeart/2005/8/layout/hierarchy2"/>
    <dgm:cxn modelId="{CEDB997A-72D1-8641-845B-C5E2A782D868}" type="presParOf" srcId="{48C7602F-61E0-FF4B-975F-0862E19F29AD}" destId="{8BE6BB48-E00A-7C47-8FB9-BCC0A2725DCA}" srcOrd="1" destOrd="0" presId="urn:microsoft.com/office/officeart/2005/8/layout/hierarchy2"/>
    <dgm:cxn modelId="{01D75B7D-EC3A-2B4B-9D5B-9490D1A855F9}" type="presParOf" srcId="{E75F53B9-97EB-8A45-841F-5F476EFBE0C5}" destId="{6F8B3C89-8383-0449-961F-66370150A0EA}" srcOrd="2" destOrd="0" presId="urn:microsoft.com/office/officeart/2005/8/layout/hierarchy2"/>
    <dgm:cxn modelId="{12F9570E-9C51-0B41-A774-B61901146388}" type="presParOf" srcId="{6F8B3C89-8383-0449-961F-66370150A0EA}" destId="{14129980-4A57-E745-967B-C97BFE9E803B}" srcOrd="0" destOrd="0" presId="urn:microsoft.com/office/officeart/2005/8/layout/hierarchy2"/>
    <dgm:cxn modelId="{C5687A02-04A5-894A-848F-95410C9F4757}" type="presParOf" srcId="{E75F53B9-97EB-8A45-841F-5F476EFBE0C5}" destId="{276A8C29-1912-C845-A607-71F3C52F6D8C}" srcOrd="3" destOrd="0" presId="urn:microsoft.com/office/officeart/2005/8/layout/hierarchy2"/>
    <dgm:cxn modelId="{97089F75-7E76-8D47-9FF1-E561D146C2C7}" type="presParOf" srcId="{276A8C29-1912-C845-A607-71F3C52F6D8C}" destId="{648BF93F-5A5E-DD4D-A30A-09DAE2EA625C}" srcOrd="0" destOrd="0" presId="urn:microsoft.com/office/officeart/2005/8/layout/hierarchy2"/>
    <dgm:cxn modelId="{0822A97C-4F6F-E94B-AF0F-573AD5807B47}" type="presParOf" srcId="{276A8C29-1912-C845-A607-71F3C52F6D8C}" destId="{B2B20ACA-3C5A-0747-ADB4-0C34D04EF318}" srcOrd="1" destOrd="0" presId="urn:microsoft.com/office/officeart/2005/8/layout/hierarchy2"/>
    <dgm:cxn modelId="{7042B8BE-C215-D645-A7D4-8777852CDC07}" type="presParOf" srcId="{B2B20ACA-3C5A-0747-ADB4-0C34D04EF318}" destId="{28AE0DF4-7EE2-ED48-96F3-51AD3A952C8A}" srcOrd="0" destOrd="0" presId="urn:microsoft.com/office/officeart/2005/8/layout/hierarchy2"/>
    <dgm:cxn modelId="{628ED5F0-B5A0-4548-B7AD-E4C2D2784FEA}" type="presParOf" srcId="{28AE0DF4-7EE2-ED48-96F3-51AD3A952C8A}" destId="{FC43C67C-98BD-5242-9925-4BFC2EFE579B}" srcOrd="0" destOrd="0" presId="urn:microsoft.com/office/officeart/2005/8/layout/hierarchy2"/>
    <dgm:cxn modelId="{D7EF9328-2C1A-F34A-B1AA-6043B68DDDCB}" type="presParOf" srcId="{B2B20ACA-3C5A-0747-ADB4-0C34D04EF318}" destId="{292A50C4-88DD-CA46-84E5-048A65E1B75D}" srcOrd="1" destOrd="0" presId="urn:microsoft.com/office/officeart/2005/8/layout/hierarchy2"/>
    <dgm:cxn modelId="{A0AE3DF4-D9F4-FB46-A053-B4C7BFB67256}" type="presParOf" srcId="{292A50C4-88DD-CA46-84E5-048A65E1B75D}" destId="{A4ED559A-50A9-3C49-A60A-BB62CAADEA7C}" srcOrd="0" destOrd="0" presId="urn:microsoft.com/office/officeart/2005/8/layout/hierarchy2"/>
    <dgm:cxn modelId="{9DADE835-D283-7C41-82B2-A866F2F9FC15}" type="presParOf" srcId="{292A50C4-88DD-CA46-84E5-048A65E1B75D}" destId="{4552E7FA-5AFF-E245-9272-82FBF337496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DC1BFE-3B99-1547-A82A-81AA756AA214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50BF59-899B-5E41-83B0-4CDE778522D7}">
      <dgm:prSet phldrT="[Text]" custT="1"/>
      <dgm:spPr/>
      <dgm:t>
        <a:bodyPr/>
        <a:lstStyle/>
        <a:p>
          <a:r>
            <a:rPr lang="en-GB" sz="1800" dirty="0"/>
            <a:t>EO</a:t>
          </a:r>
        </a:p>
        <a:p>
          <a:r>
            <a:rPr lang="en-GB" sz="1800" dirty="0"/>
            <a:t>Services</a:t>
          </a:r>
        </a:p>
      </dgm:t>
    </dgm:pt>
    <dgm:pt modelId="{B8B8F101-9AC7-774B-9B45-F5C228488CDC}" type="parTrans" cxnId="{E7763591-856A-F84D-AF3E-46C1AC770C8E}">
      <dgm:prSet/>
      <dgm:spPr/>
      <dgm:t>
        <a:bodyPr/>
        <a:lstStyle/>
        <a:p>
          <a:endParaRPr lang="en-GB" sz="1800"/>
        </a:p>
      </dgm:t>
    </dgm:pt>
    <dgm:pt modelId="{DF77EF15-3360-E243-8FAE-010DFCD7903E}" type="sibTrans" cxnId="{E7763591-856A-F84D-AF3E-46C1AC770C8E}">
      <dgm:prSet/>
      <dgm:spPr/>
      <dgm:t>
        <a:bodyPr/>
        <a:lstStyle/>
        <a:p>
          <a:endParaRPr lang="en-GB" sz="1800"/>
        </a:p>
      </dgm:t>
    </dgm:pt>
    <dgm:pt modelId="{7A1843FF-39BD-6A49-8E11-B3E6D4BD5492}">
      <dgm:prSet phldrT="[Text]" custT="1"/>
      <dgm:spPr>
        <a:solidFill>
          <a:srgbClr val="2E2A8E"/>
        </a:solidFill>
      </dgm:spPr>
      <dgm:t>
        <a:bodyPr/>
        <a:lstStyle/>
        <a:p>
          <a:r>
            <a:rPr lang="en-GB" sz="1800" dirty="0"/>
            <a:t>Supplier 1</a:t>
          </a:r>
        </a:p>
      </dgm:t>
    </dgm:pt>
    <dgm:pt modelId="{981F3781-BB3D-7F46-A94A-3423EDB3E34A}" type="parTrans" cxnId="{D2321F0A-722B-124B-A45A-B263C7F4169E}">
      <dgm:prSet/>
      <dgm:spPr/>
      <dgm:t>
        <a:bodyPr/>
        <a:lstStyle/>
        <a:p>
          <a:endParaRPr lang="en-GB" sz="1800"/>
        </a:p>
      </dgm:t>
    </dgm:pt>
    <dgm:pt modelId="{E22F6F41-2987-4143-8DBA-6D5F6BFC5FC4}" type="sibTrans" cxnId="{D2321F0A-722B-124B-A45A-B263C7F4169E}">
      <dgm:prSet/>
      <dgm:spPr/>
      <dgm:t>
        <a:bodyPr/>
        <a:lstStyle/>
        <a:p>
          <a:endParaRPr lang="en-GB" sz="1800"/>
        </a:p>
      </dgm:t>
    </dgm:pt>
    <dgm:pt modelId="{75FA51FA-4B39-9A41-946D-BA8A7D75BDEF}">
      <dgm:prSet phldrT="[Text]" custT="1"/>
      <dgm:spPr>
        <a:solidFill>
          <a:srgbClr val="2E2A8E"/>
        </a:solidFill>
      </dgm:spPr>
      <dgm:t>
        <a:bodyPr/>
        <a:lstStyle/>
        <a:p>
          <a:r>
            <a:rPr lang="en-GB" sz="1800" dirty="0"/>
            <a:t>Supplier 2</a:t>
          </a:r>
        </a:p>
      </dgm:t>
    </dgm:pt>
    <dgm:pt modelId="{B085D217-BEE3-0549-B9C1-24683CB2C190}" type="parTrans" cxnId="{ABCB64FC-6D09-CC46-BC55-3D2F4100AA2B}">
      <dgm:prSet/>
      <dgm:spPr/>
      <dgm:t>
        <a:bodyPr/>
        <a:lstStyle/>
        <a:p>
          <a:endParaRPr lang="en-GB" sz="1800"/>
        </a:p>
      </dgm:t>
    </dgm:pt>
    <dgm:pt modelId="{925BC3B2-7606-0945-91C6-58DA8DA1C338}" type="sibTrans" cxnId="{ABCB64FC-6D09-CC46-BC55-3D2F4100AA2B}">
      <dgm:prSet/>
      <dgm:spPr/>
      <dgm:t>
        <a:bodyPr/>
        <a:lstStyle/>
        <a:p>
          <a:endParaRPr lang="en-GB" sz="1800"/>
        </a:p>
      </dgm:t>
    </dgm:pt>
    <dgm:pt modelId="{E4EEE7FB-8850-5944-AE6C-C06EAF0A6237}">
      <dgm:prSet phldrT="[Text]" custT="1"/>
      <dgm:spPr>
        <a:solidFill>
          <a:srgbClr val="2E2A8E"/>
        </a:solidFill>
      </dgm:spPr>
      <dgm:t>
        <a:bodyPr/>
        <a:lstStyle/>
        <a:p>
          <a:r>
            <a:rPr lang="en-GB" sz="1800" dirty="0"/>
            <a:t>Supplier 3</a:t>
          </a:r>
        </a:p>
      </dgm:t>
    </dgm:pt>
    <dgm:pt modelId="{E294102C-E7F7-7048-91B2-AC98F4A87D4E}" type="parTrans" cxnId="{B0C62B51-942A-4748-B071-27632F274BB5}">
      <dgm:prSet/>
      <dgm:spPr/>
      <dgm:t>
        <a:bodyPr/>
        <a:lstStyle/>
        <a:p>
          <a:endParaRPr lang="en-GB" sz="1800"/>
        </a:p>
      </dgm:t>
    </dgm:pt>
    <dgm:pt modelId="{B20D0EB6-696E-774E-B0DE-E12C5450D3B6}" type="sibTrans" cxnId="{B0C62B51-942A-4748-B071-27632F274BB5}">
      <dgm:prSet/>
      <dgm:spPr/>
      <dgm:t>
        <a:bodyPr/>
        <a:lstStyle/>
        <a:p>
          <a:endParaRPr lang="en-GB" sz="1800"/>
        </a:p>
      </dgm:t>
    </dgm:pt>
    <dgm:pt modelId="{9BA0B9ED-B9C5-0C47-B8A3-0577F14414FC}" type="pres">
      <dgm:prSet presAssocID="{DEDC1BFE-3B99-1547-A82A-81AA756AA21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673D0F2-8295-B241-AAB8-254909CCA5DC}" type="pres">
      <dgm:prSet presAssocID="{E650BF59-899B-5E41-83B0-4CDE778522D7}" presName="centerShape" presStyleLbl="node0" presStyleIdx="0" presStyleCnt="1"/>
      <dgm:spPr/>
    </dgm:pt>
    <dgm:pt modelId="{30A49DC6-410B-3044-B1B5-B18F66E89210}" type="pres">
      <dgm:prSet presAssocID="{981F3781-BB3D-7F46-A94A-3423EDB3E34A}" presName="parTrans" presStyleLbl="bgSibTrans2D1" presStyleIdx="0" presStyleCnt="3" custAng="269559" custFlipVert="1" custFlipHor="1" custScaleX="21776" custScaleY="131546" custLinFactNeighborX="31087" custLinFactNeighborY="70710"/>
      <dgm:spPr/>
    </dgm:pt>
    <dgm:pt modelId="{691D8196-894E-6B46-8480-98706FC44251}" type="pres">
      <dgm:prSet presAssocID="{7A1843FF-39BD-6A49-8E11-B3E6D4BD5492}" presName="node" presStyleLbl="node1" presStyleIdx="0" presStyleCnt="3">
        <dgm:presLayoutVars>
          <dgm:bulletEnabled val="1"/>
        </dgm:presLayoutVars>
      </dgm:prSet>
      <dgm:spPr/>
    </dgm:pt>
    <dgm:pt modelId="{3E836460-9677-3F49-8DD2-FB210F5D2CF7}" type="pres">
      <dgm:prSet presAssocID="{B085D217-BEE3-0549-B9C1-24683CB2C190}" presName="parTrans" presStyleLbl="bgSibTrans2D1" presStyleIdx="1" presStyleCnt="3" custAng="10800000" custScaleX="50341" custScaleY="105165" custLinFactNeighborX="-1943" custLinFactNeighborY="71349"/>
      <dgm:spPr/>
    </dgm:pt>
    <dgm:pt modelId="{5F307FC6-1419-B940-94E9-BCA657C31A35}" type="pres">
      <dgm:prSet presAssocID="{75FA51FA-4B39-9A41-946D-BA8A7D75BDEF}" presName="node" presStyleLbl="node1" presStyleIdx="1" presStyleCnt="3">
        <dgm:presLayoutVars>
          <dgm:bulletEnabled val="1"/>
        </dgm:presLayoutVars>
      </dgm:prSet>
      <dgm:spPr/>
    </dgm:pt>
    <dgm:pt modelId="{512E5D72-E1E2-AA48-94D4-419392440044}" type="pres">
      <dgm:prSet presAssocID="{E294102C-E7F7-7048-91B2-AC98F4A87D4E}" presName="parTrans" presStyleLbl="bgSibTrans2D1" presStyleIdx="2" presStyleCnt="3" custAng="3775265" custFlipHor="1" custScaleX="26210" custScaleY="139675" custLinFactNeighborX="-28003" custLinFactNeighborY="86011"/>
      <dgm:spPr/>
    </dgm:pt>
    <dgm:pt modelId="{82242821-AC2E-5D4D-A21A-5FEBB5B650CE}" type="pres">
      <dgm:prSet presAssocID="{E4EEE7FB-8850-5944-AE6C-C06EAF0A6237}" presName="node" presStyleLbl="node1" presStyleIdx="2" presStyleCnt="3">
        <dgm:presLayoutVars>
          <dgm:bulletEnabled val="1"/>
        </dgm:presLayoutVars>
      </dgm:prSet>
      <dgm:spPr/>
    </dgm:pt>
  </dgm:ptLst>
  <dgm:cxnLst>
    <dgm:cxn modelId="{D2321F0A-722B-124B-A45A-B263C7F4169E}" srcId="{E650BF59-899B-5E41-83B0-4CDE778522D7}" destId="{7A1843FF-39BD-6A49-8E11-B3E6D4BD5492}" srcOrd="0" destOrd="0" parTransId="{981F3781-BB3D-7F46-A94A-3423EDB3E34A}" sibTransId="{E22F6F41-2987-4143-8DBA-6D5F6BFC5FC4}"/>
    <dgm:cxn modelId="{C5212332-098D-984B-AE50-6CDB6D7A7BAC}" type="presOf" srcId="{DEDC1BFE-3B99-1547-A82A-81AA756AA214}" destId="{9BA0B9ED-B9C5-0C47-B8A3-0577F14414FC}" srcOrd="0" destOrd="0" presId="urn:microsoft.com/office/officeart/2005/8/layout/radial4"/>
    <dgm:cxn modelId="{B0C62B51-942A-4748-B071-27632F274BB5}" srcId="{E650BF59-899B-5E41-83B0-4CDE778522D7}" destId="{E4EEE7FB-8850-5944-AE6C-C06EAF0A6237}" srcOrd="2" destOrd="0" parTransId="{E294102C-E7F7-7048-91B2-AC98F4A87D4E}" sibTransId="{B20D0EB6-696E-774E-B0DE-E12C5450D3B6}"/>
    <dgm:cxn modelId="{BDADF45F-2A89-0C40-AF78-96D44D89C594}" type="presOf" srcId="{E294102C-E7F7-7048-91B2-AC98F4A87D4E}" destId="{512E5D72-E1E2-AA48-94D4-419392440044}" srcOrd="0" destOrd="0" presId="urn:microsoft.com/office/officeart/2005/8/layout/radial4"/>
    <dgm:cxn modelId="{CB23BD62-8B10-144C-AA2C-19136BB9C4ED}" type="presOf" srcId="{B085D217-BEE3-0549-B9C1-24683CB2C190}" destId="{3E836460-9677-3F49-8DD2-FB210F5D2CF7}" srcOrd="0" destOrd="0" presId="urn:microsoft.com/office/officeart/2005/8/layout/radial4"/>
    <dgm:cxn modelId="{9332307C-0745-EC41-9E6E-AAA6FCD41EC2}" type="presOf" srcId="{75FA51FA-4B39-9A41-946D-BA8A7D75BDEF}" destId="{5F307FC6-1419-B940-94E9-BCA657C31A35}" srcOrd="0" destOrd="0" presId="urn:microsoft.com/office/officeart/2005/8/layout/radial4"/>
    <dgm:cxn modelId="{E3E1C287-B3ED-4C44-80CD-78D589D59E6D}" type="presOf" srcId="{7A1843FF-39BD-6A49-8E11-B3E6D4BD5492}" destId="{691D8196-894E-6B46-8480-98706FC44251}" srcOrd="0" destOrd="0" presId="urn:microsoft.com/office/officeart/2005/8/layout/radial4"/>
    <dgm:cxn modelId="{E7763591-856A-F84D-AF3E-46C1AC770C8E}" srcId="{DEDC1BFE-3B99-1547-A82A-81AA756AA214}" destId="{E650BF59-899B-5E41-83B0-4CDE778522D7}" srcOrd="0" destOrd="0" parTransId="{B8B8F101-9AC7-774B-9B45-F5C228488CDC}" sibTransId="{DF77EF15-3360-E243-8FAE-010DFCD7903E}"/>
    <dgm:cxn modelId="{1F039394-5E0B-F84A-A738-B094AF9EDD39}" type="presOf" srcId="{981F3781-BB3D-7F46-A94A-3423EDB3E34A}" destId="{30A49DC6-410B-3044-B1B5-B18F66E89210}" srcOrd="0" destOrd="0" presId="urn:microsoft.com/office/officeart/2005/8/layout/radial4"/>
    <dgm:cxn modelId="{9F1311D9-13EE-E043-9216-A08BD5608FEF}" type="presOf" srcId="{E650BF59-899B-5E41-83B0-4CDE778522D7}" destId="{5673D0F2-8295-B241-AAB8-254909CCA5DC}" srcOrd="0" destOrd="0" presId="urn:microsoft.com/office/officeart/2005/8/layout/radial4"/>
    <dgm:cxn modelId="{B3080CE9-2336-D64C-AD27-5789D4E75FB6}" type="presOf" srcId="{E4EEE7FB-8850-5944-AE6C-C06EAF0A6237}" destId="{82242821-AC2E-5D4D-A21A-5FEBB5B650CE}" srcOrd="0" destOrd="0" presId="urn:microsoft.com/office/officeart/2005/8/layout/radial4"/>
    <dgm:cxn modelId="{ABCB64FC-6D09-CC46-BC55-3D2F4100AA2B}" srcId="{E650BF59-899B-5E41-83B0-4CDE778522D7}" destId="{75FA51FA-4B39-9A41-946D-BA8A7D75BDEF}" srcOrd="1" destOrd="0" parTransId="{B085D217-BEE3-0549-B9C1-24683CB2C190}" sibTransId="{925BC3B2-7606-0945-91C6-58DA8DA1C338}"/>
    <dgm:cxn modelId="{6F8BAAB2-4B0E-2A45-941C-FC64E7A297EF}" type="presParOf" srcId="{9BA0B9ED-B9C5-0C47-B8A3-0577F14414FC}" destId="{5673D0F2-8295-B241-AAB8-254909CCA5DC}" srcOrd="0" destOrd="0" presId="urn:microsoft.com/office/officeart/2005/8/layout/radial4"/>
    <dgm:cxn modelId="{0B782B11-3C53-F443-B6A9-463757F8C3D6}" type="presParOf" srcId="{9BA0B9ED-B9C5-0C47-B8A3-0577F14414FC}" destId="{30A49DC6-410B-3044-B1B5-B18F66E89210}" srcOrd="1" destOrd="0" presId="urn:microsoft.com/office/officeart/2005/8/layout/radial4"/>
    <dgm:cxn modelId="{D09D04AC-084B-224D-A7FB-72D11685B683}" type="presParOf" srcId="{9BA0B9ED-B9C5-0C47-B8A3-0577F14414FC}" destId="{691D8196-894E-6B46-8480-98706FC44251}" srcOrd="2" destOrd="0" presId="urn:microsoft.com/office/officeart/2005/8/layout/radial4"/>
    <dgm:cxn modelId="{C64455D5-CF1D-9E44-A6FF-2442CB069372}" type="presParOf" srcId="{9BA0B9ED-B9C5-0C47-B8A3-0577F14414FC}" destId="{3E836460-9677-3F49-8DD2-FB210F5D2CF7}" srcOrd="3" destOrd="0" presId="urn:microsoft.com/office/officeart/2005/8/layout/radial4"/>
    <dgm:cxn modelId="{38131B88-BD2E-D94D-A2A3-E22C06E0927F}" type="presParOf" srcId="{9BA0B9ED-B9C5-0C47-B8A3-0577F14414FC}" destId="{5F307FC6-1419-B940-94E9-BCA657C31A35}" srcOrd="4" destOrd="0" presId="urn:microsoft.com/office/officeart/2005/8/layout/radial4"/>
    <dgm:cxn modelId="{911E8F83-053E-9742-89C6-DD38B1F23C3B}" type="presParOf" srcId="{9BA0B9ED-B9C5-0C47-B8A3-0577F14414FC}" destId="{512E5D72-E1E2-AA48-94D4-419392440044}" srcOrd="5" destOrd="0" presId="urn:microsoft.com/office/officeart/2005/8/layout/radial4"/>
    <dgm:cxn modelId="{C06B16B5-7783-3642-8C89-9D85D42ECB85}" type="presParOf" srcId="{9BA0B9ED-B9C5-0C47-B8A3-0577F14414FC}" destId="{82242821-AC2E-5D4D-A21A-5FEBB5B650C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F10A3-72F3-1245-8909-3FA6639F1641}">
      <dsp:nvSpPr>
        <dsp:cNvPr id="0" name=""/>
        <dsp:cNvSpPr/>
      </dsp:nvSpPr>
      <dsp:spPr>
        <a:xfrm>
          <a:off x="1373175" y="1413721"/>
          <a:ext cx="1521633" cy="14873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400" kern="1200" dirty="0"/>
        </a:p>
      </dsp:txBody>
      <dsp:txXfrm>
        <a:off x="1596013" y="1631545"/>
        <a:ext cx="1075957" cy="1051744"/>
      </dsp:txXfrm>
    </dsp:sp>
    <dsp:sp modelId="{10FCF706-E418-3D4A-9D13-50DA83A900B0}">
      <dsp:nvSpPr>
        <dsp:cNvPr id="0" name=""/>
        <dsp:cNvSpPr/>
      </dsp:nvSpPr>
      <dsp:spPr>
        <a:xfrm rot="16200000">
          <a:off x="2029057" y="1283715"/>
          <a:ext cx="209869" cy="50142"/>
        </a:xfrm>
        <a:custGeom>
          <a:avLst/>
          <a:gdLst/>
          <a:ahLst/>
          <a:cxnLst/>
          <a:rect l="0" t="0" r="0" b="0"/>
          <a:pathLst>
            <a:path>
              <a:moveTo>
                <a:pt x="0" y="25071"/>
              </a:moveTo>
              <a:lnTo>
                <a:pt x="209869" y="250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128745" y="1303540"/>
        <a:ext cx="10493" cy="10493"/>
      </dsp:txXfrm>
    </dsp:sp>
    <dsp:sp modelId="{D2FCF8B2-2BB0-0443-92AB-B5A19836AD6D}">
      <dsp:nvSpPr>
        <dsp:cNvPr id="0" name=""/>
        <dsp:cNvSpPr/>
      </dsp:nvSpPr>
      <dsp:spPr>
        <a:xfrm>
          <a:off x="1539529" y="14927"/>
          <a:ext cx="1188924" cy="1188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SURF</a:t>
          </a:r>
        </a:p>
      </dsp:txBody>
      <dsp:txXfrm>
        <a:off x="1713643" y="189041"/>
        <a:ext cx="840696" cy="840696"/>
      </dsp:txXfrm>
    </dsp:sp>
    <dsp:sp modelId="{64711229-CC26-BA49-B16E-01990D397333}">
      <dsp:nvSpPr>
        <dsp:cNvPr id="0" name=""/>
        <dsp:cNvSpPr/>
      </dsp:nvSpPr>
      <dsp:spPr>
        <a:xfrm rot="19948097">
          <a:off x="2783540" y="1693511"/>
          <a:ext cx="384616" cy="50142"/>
        </a:xfrm>
        <a:custGeom>
          <a:avLst/>
          <a:gdLst/>
          <a:ahLst/>
          <a:cxnLst/>
          <a:rect l="0" t="0" r="0" b="0"/>
          <a:pathLst>
            <a:path>
              <a:moveTo>
                <a:pt x="0" y="25071"/>
              </a:moveTo>
              <a:lnTo>
                <a:pt x="384616" y="250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966233" y="1708967"/>
        <a:ext cx="19230" cy="19230"/>
      </dsp:txXfrm>
    </dsp:sp>
    <dsp:sp modelId="{98C971CF-F60C-8748-9597-8F9D50E09658}">
      <dsp:nvSpPr>
        <dsp:cNvPr id="0" name=""/>
        <dsp:cNvSpPr/>
      </dsp:nvSpPr>
      <dsp:spPr>
        <a:xfrm>
          <a:off x="3079059" y="760443"/>
          <a:ext cx="1188924" cy="1188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</dsp:txBody>
      <dsp:txXfrm>
        <a:off x="3253173" y="934557"/>
        <a:ext cx="840696" cy="840696"/>
      </dsp:txXfrm>
    </dsp:sp>
    <dsp:sp modelId="{DE8DB13B-5A84-2E40-AF66-6840EDF07D3D}">
      <dsp:nvSpPr>
        <dsp:cNvPr id="0" name=""/>
        <dsp:cNvSpPr/>
      </dsp:nvSpPr>
      <dsp:spPr>
        <a:xfrm rot="3240000">
          <a:off x="2532461" y="2821243"/>
          <a:ext cx="204085" cy="50142"/>
        </a:xfrm>
        <a:custGeom>
          <a:avLst/>
          <a:gdLst/>
          <a:ahLst/>
          <a:cxnLst/>
          <a:rect l="0" t="0" r="0" b="0"/>
          <a:pathLst>
            <a:path>
              <a:moveTo>
                <a:pt x="0" y="25071"/>
              </a:moveTo>
              <a:lnTo>
                <a:pt x="204085" y="250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629402" y="2841212"/>
        <a:ext cx="10204" cy="10204"/>
      </dsp:txXfrm>
    </dsp:sp>
    <dsp:sp modelId="{C039E656-D360-DD48-A925-3694761046A3}">
      <dsp:nvSpPr>
        <dsp:cNvPr id="0" name=""/>
        <dsp:cNvSpPr/>
      </dsp:nvSpPr>
      <dsp:spPr>
        <a:xfrm>
          <a:off x="2449437" y="2815336"/>
          <a:ext cx="1188924" cy="1188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SWITCH</a:t>
          </a:r>
        </a:p>
      </dsp:txBody>
      <dsp:txXfrm>
        <a:off x="2623551" y="2989450"/>
        <a:ext cx="840696" cy="840696"/>
      </dsp:txXfrm>
    </dsp:sp>
    <dsp:sp modelId="{317AB0A2-DBC2-F240-B733-C28561249664}">
      <dsp:nvSpPr>
        <dsp:cNvPr id="0" name=""/>
        <dsp:cNvSpPr/>
      </dsp:nvSpPr>
      <dsp:spPr>
        <a:xfrm rot="7560000">
          <a:off x="1531436" y="2821243"/>
          <a:ext cx="204085" cy="50142"/>
        </a:xfrm>
        <a:custGeom>
          <a:avLst/>
          <a:gdLst/>
          <a:ahLst/>
          <a:cxnLst/>
          <a:rect l="0" t="0" r="0" b="0"/>
          <a:pathLst>
            <a:path>
              <a:moveTo>
                <a:pt x="0" y="25071"/>
              </a:moveTo>
              <a:lnTo>
                <a:pt x="204085" y="250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628377" y="2841212"/>
        <a:ext cx="10204" cy="10204"/>
      </dsp:txXfrm>
    </dsp:sp>
    <dsp:sp modelId="{3F4BA6C9-4045-4E45-95D0-D033A2B7A3D4}">
      <dsp:nvSpPr>
        <dsp:cNvPr id="0" name=""/>
        <dsp:cNvSpPr/>
      </dsp:nvSpPr>
      <dsp:spPr>
        <a:xfrm>
          <a:off x="629621" y="2815336"/>
          <a:ext cx="1188924" cy="1188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err="1"/>
            <a:t>BELnet</a:t>
          </a:r>
          <a:endParaRPr lang="en-GB" sz="1900" kern="1200" dirty="0"/>
        </a:p>
      </dsp:txBody>
      <dsp:txXfrm>
        <a:off x="803735" y="2989450"/>
        <a:ext cx="840696" cy="840696"/>
      </dsp:txXfrm>
    </dsp:sp>
    <dsp:sp modelId="{5850D654-5DC7-B64C-8391-9DA9D3B0C603}">
      <dsp:nvSpPr>
        <dsp:cNvPr id="0" name=""/>
        <dsp:cNvSpPr/>
      </dsp:nvSpPr>
      <dsp:spPr>
        <a:xfrm rot="11880000">
          <a:off x="1222338" y="1867720"/>
          <a:ext cx="194435" cy="50142"/>
        </a:xfrm>
        <a:custGeom>
          <a:avLst/>
          <a:gdLst/>
          <a:ahLst/>
          <a:cxnLst/>
          <a:rect l="0" t="0" r="0" b="0"/>
          <a:pathLst>
            <a:path>
              <a:moveTo>
                <a:pt x="0" y="25071"/>
              </a:moveTo>
              <a:lnTo>
                <a:pt x="194435" y="250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314695" y="1887931"/>
        <a:ext cx="9721" cy="9721"/>
      </dsp:txXfrm>
    </dsp:sp>
    <dsp:sp modelId="{A386801C-1271-4B40-834B-7695B55F9463}">
      <dsp:nvSpPr>
        <dsp:cNvPr id="0" name=""/>
        <dsp:cNvSpPr/>
      </dsp:nvSpPr>
      <dsp:spPr>
        <a:xfrm>
          <a:off x="67267" y="1084588"/>
          <a:ext cx="1188924" cy="1188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err="1"/>
            <a:t>HEAnet</a:t>
          </a:r>
          <a:endParaRPr lang="en-GB" sz="1900" kern="1200" dirty="0"/>
        </a:p>
      </dsp:txBody>
      <dsp:txXfrm>
        <a:off x="241381" y="1258702"/>
        <a:ext cx="840696" cy="840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E87B9-4E34-944E-A751-D4DE5CE0FD64}">
      <dsp:nvSpPr>
        <dsp:cNvPr id="0" name=""/>
        <dsp:cNvSpPr/>
      </dsp:nvSpPr>
      <dsp:spPr>
        <a:xfrm>
          <a:off x="1173794" y="1149620"/>
          <a:ext cx="1132514" cy="1090844"/>
        </a:xfrm>
        <a:prstGeom prst="ellipse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NREN</a:t>
          </a:r>
        </a:p>
      </dsp:txBody>
      <dsp:txXfrm>
        <a:off x="1339647" y="1309370"/>
        <a:ext cx="800808" cy="771344"/>
      </dsp:txXfrm>
    </dsp:sp>
    <dsp:sp modelId="{1D8682EC-3622-5B47-962F-82B7100457D8}">
      <dsp:nvSpPr>
        <dsp:cNvPr id="0" name=""/>
        <dsp:cNvSpPr/>
      </dsp:nvSpPr>
      <dsp:spPr>
        <a:xfrm rot="16277337">
          <a:off x="1571213" y="944744"/>
          <a:ext cx="370549" cy="39550"/>
        </a:xfrm>
        <a:custGeom>
          <a:avLst/>
          <a:gdLst/>
          <a:ahLst/>
          <a:cxnLst/>
          <a:rect l="0" t="0" r="0" b="0"/>
          <a:pathLst>
            <a:path>
              <a:moveTo>
                <a:pt x="0" y="19775"/>
              </a:moveTo>
              <a:lnTo>
                <a:pt x="370549" y="1977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747224" y="955256"/>
        <a:ext cx="18527" cy="18527"/>
      </dsp:txXfrm>
    </dsp:sp>
    <dsp:sp modelId="{A3A87655-FBB1-1741-ABF8-30215EDCB391}">
      <dsp:nvSpPr>
        <dsp:cNvPr id="0" name=""/>
        <dsp:cNvSpPr/>
      </dsp:nvSpPr>
      <dsp:spPr>
        <a:xfrm>
          <a:off x="1380617" y="1821"/>
          <a:ext cx="777569" cy="77756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I</a:t>
          </a:r>
        </a:p>
      </dsp:txBody>
      <dsp:txXfrm>
        <a:off x="1494489" y="115693"/>
        <a:ext cx="549825" cy="549825"/>
      </dsp:txXfrm>
    </dsp:sp>
    <dsp:sp modelId="{E9E96D48-C764-A14E-A623-C9E0D23EE3C1}">
      <dsp:nvSpPr>
        <dsp:cNvPr id="0" name=""/>
        <dsp:cNvSpPr/>
      </dsp:nvSpPr>
      <dsp:spPr>
        <a:xfrm rot="18983708">
          <a:off x="2089511" y="1158807"/>
          <a:ext cx="385565" cy="39550"/>
        </a:xfrm>
        <a:custGeom>
          <a:avLst/>
          <a:gdLst/>
          <a:ahLst/>
          <a:cxnLst/>
          <a:rect l="0" t="0" r="0" b="0"/>
          <a:pathLst>
            <a:path>
              <a:moveTo>
                <a:pt x="0" y="19775"/>
              </a:moveTo>
              <a:lnTo>
                <a:pt x="385565" y="1977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72655" y="1168944"/>
        <a:ext cx="19278" cy="19278"/>
      </dsp:txXfrm>
    </dsp:sp>
    <dsp:sp modelId="{14613891-5E19-3A49-A26E-579A7DC71D21}">
      <dsp:nvSpPr>
        <dsp:cNvPr id="0" name=""/>
        <dsp:cNvSpPr/>
      </dsp:nvSpPr>
      <dsp:spPr>
        <a:xfrm>
          <a:off x="2314630" y="388702"/>
          <a:ext cx="777569" cy="77756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571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 </a:t>
          </a:r>
        </a:p>
      </dsp:txBody>
      <dsp:txXfrm>
        <a:off x="2428502" y="502574"/>
        <a:ext cx="549825" cy="549825"/>
      </dsp:txXfrm>
    </dsp:sp>
    <dsp:sp modelId="{E0066495-BA77-5248-896B-CCD73FE94FE1}">
      <dsp:nvSpPr>
        <dsp:cNvPr id="0" name=""/>
        <dsp:cNvSpPr/>
      </dsp:nvSpPr>
      <dsp:spPr>
        <a:xfrm rot="41901">
          <a:off x="2306248" y="1684577"/>
          <a:ext cx="395306" cy="39550"/>
        </a:xfrm>
        <a:custGeom>
          <a:avLst/>
          <a:gdLst/>
          <a:ahLst/>
          <a:cxnLst/>
          <a:rect l="0" t="0" r="0" b="0"/>
          <a:pathLst>
            <a:path>
              <a:moveTo>
                <a:pt x="0" y="19775"/>
              </a:moveTo>
              <a:lnTo>
                <a:pt x="395306" y="1977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94019" y="1694470"/>
        <a:ext cx="19765" cy="19765"/>
      </dsp:txXfrm>
    </dsp:sp>
    <dsp:sp modelId="{5206A4A1-35BC-9D4A-A064-DD216986030F}">
      <dsp:nvSpPr>
        <dsp:cNvPr id="0" name=""/>
        <dsp:cNvSpPr/>
      </dsp:nvSpPr>
      <dsp:spPr>
        <a:xfrm>
          <a:off x="2701511" y="1322715"/>
          <a:ext cx="777569" cy="77756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142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I</a:t>
          </a:r>
        </a:p>
      </dsp:txBody>
      <dsp:txXfrm>
        <a:off x="2815383" y="1436587"/>
        <a:ext cx="549825" cy="549825"/>
      </dsp:txXfrm>
    </dsp:sp>
    <dsp:sp modelId="{3DEC3B68-8898-2F4A-B700-A19125030B37}">
      <dsp:nvSpPr>
        <dsp:cNvPr id="0" name=""/>
        <dsp:cNvSpPr/>
      </dsp:nvSpPr>
      <dsp:spPr>
        <a:xfrm rot="2676843">
          <a:off x="2076716" y="2209112"/>
          <a:ext cx="408844" cy="39550"/>
        </a:xfrm>
        <a:custGeom>
          <a:avLst/>
          <a:gdLst/>
          <a:ahLst/>
          <a:cxnLst/>
          <a:rect l="0" t="0" r="0" b="0"/>
          <a:pathLst>
            <a:path>
              <a:moveTo>
                <a:pt x="0" y="19775"/>
              </a:moveTo>
              <a:lnTo>
                <a:pt x="408844" y="1977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70917" y="2218666"/>
        <a:ext cx="20442" cy="20442"/>
      </dsp:txXfrm>
    </dsp:sp>
    <dsp:sp modelId="{F8810D1E-89F8-1D44-92FB-1A8039D49E8E}">
      <dsp:nvSpPr>
        <dsp:cNvPr id="0" name=""/>
        <dsp:cNvSpPr/>
      </dsp:nvSpPr>
      <dsp:spPr>
        <a:xfrm>
          <a:off x="2314630" y="2256729"/>
          <a:ext cx="777569" cy="77756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71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/>
        </a:p>
      </dsp:txBody>
      <dsp:txXfrm>
        <a:off x="2428502" y="2370601"/>
        <a:ext cx="549825" cy="549825"/>
      </dsp:txXfrm>
    </dsp:sp>
    <dsp:sp modelId="{004D55AD-6035-AD4F-8A4A-3296EC3CEAF8}">
      <dsp:nvSpPr>
        <dsp:cNvPr id="0" name=""/>
        <dsp:cNvSpPr/>
      </dsp:nvSpPr>
      <dsp:spPr>
        <a:xfrm rot="5324565">
          <a:off x="1554716" y="2422247"/>
          <a:ext cx="403458" cy="39550"/>
        </a:xfrm>
        <a:custGeom>
          <a:avLst/>
          <a:gdLst/>
          <a:ahLst/>
          <a:cxnLst/>
          <a:rect l="0" t="0" r="0" b="0"/>
          <a:pathLst>
            <a:path>
              <a:moveTo>
                <a:pt x="0" y="19775"/>
              </a:moveTo>
              <a:lnTo>
                <a:pt x="403458" y="1977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746358" y="2431936"/>
        <a:ext cx="20172" cy="20172"/>
      </dsp:txXfrm>
    </dsp:sp>
    <dsp:sp modelId="{0C134454-16DE-8B42-8200-EDC75F4F092A}">
      <dsp:nvSpPr>
        <dsp:cNvPr id="0" name=""/>
        <dsp:cNvSpPr/>
      </dsp:nvSpPr>
      <dsp:spPr>
        <a:xfrm>
          <a:off x="1380617" y="2643610"/>
          <a:ext cx="777569" cy="77756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285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I</a:t>
          </a:r>
        </a:p>
      </dsp:txBody>
      <dsp:txXfrm>
        <a:off x="1494489" y="2757482"/>
        <a:ext cx="549825" cy="549825"/>
      </dsp:txXfrm>
    </dsp:sp>
    <dsp:sp modelId="{535030E8-0612-8847-8D58-89CE24A0F56F}">
      <dsp:nvSpPr>
        <dsp:cNvPr id="0" name=""/>
        <dsp:cNvSpPr/>
      </dsp:nvSpPr>
      <dsp:spPr>
        <a:xfrm rot="8015129">
          <a:off x="1046231" y="2210713"/>
          <a:ext cx="368359" cy="39550"/>
        </a:xfrm>
        <a:custGeom>
          <a:avLst/>
          <a:gdLst/>
          <a:ahLst/>
          <a:cxnLst/>
          <a:rect l="0" t="0" r="0" b="0"/>
          <a:pathLst>
            <a:path>
              <a:moveTo>
                <a:pt x="0" y="19775"/>
              </a:moveTo>
              <a:lnTo>
                <a:pt x="368359" y="1977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221202" y="2221279"/>
        <a:ext cx="18417" cy="18417"/>
      </dsp:txXfrm>
    </dsp:sp>
    <dsp:sp modelId="{196B1422-0F21-A94A-9011-F65DBAB9416F}">
      <dsp:nvSpPr>
        <dsp:cNvPr id="0" name=""/>
        <dsp:cNvSpPr/>
      </dsp:nvSpPr>
      <dsp:spPr>
        <a:xfrm>
          <a:off x="446604" y="2256729"/>
          <a:ext cx="777569" cy="77756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857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I</a:t>
          </a:r>
        </a:p>
      </dsp:txBody>
      <dsp:txXfrm>
        <a:off x="560476" y="2370601"/>
        <a:ext cx="549825" cy="549825"/>
      </dsp:txXfrm>
    </dsp:sp>
    <dsp:sp modelId="{BFEE1334-1C52-144D-96F1-49D1A782F74D}">
      <dsp:nvSpPr>
        <dsp:cNvPr id="0" name=""/>
        <dsp:cNvSpPr/>
      </dsp:nvSpPr>
      <dsp:spPr>
        <a:xfrm rot="10756195">
          <a:off x="837247" y="1684626"/>
          <a:ext cx="336610" cy="39550"/>
        </a:xfrm>
        <a:custGeom>
          <a:avLst/>
          <a:gdLst/>
          <a:ahLst/>
          <a:cxnLst/>
          <a:rect l="0" t="0" r="0" b="0"/>
          <a:pathLst>
            <a:path>
              <a:moveTo>
                <a:pt x="0" y="19775"/>
              </a:moveTo>
              <a:lnTo>
                <a:pt x="336610" y="1977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997137" y="1695986"/>
        <a:ext cx="16830" cy="16830"/>
      </dsp:txXfrm>
    </dsp:sp>
    <dsp:sp modelId="{C674DFFA-4027-B74B-8A64-3CDC7874DAE8}">
      <dsp:nvSpPr>
        <dsp:cNvPr id="0" name=""/>
        <dsp:cNvSpPr/>
      </dsp:nvSpPr>
      <dsp:spPr>
        <a:xfrm>
          <a:off x="59723" y="1322715"/>
          <a:ext cx="777569" cy="77756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428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I</a:t>
          </a:r>
        </a:p>
      </dsp:txBody>
      <dsp:txXfrm>
        <a:off x="173595" y="1436587"/>
        <a:ext cx="549825" cy="549825"/>
      </dsp:txXfrm>
    </dsp:sp>
    <dsp:sp modelId="{B87BD926-45A7-F743-AC7D-91B141011067}">
      <dsp:nvSpPr>
        <dsp:cNvPr id="0" name=""/>
        <dsp:cNvSpPr/>
      </dsp:nvSpPr>
      <dsp:spPr>
        <a:xfrm rot="13524321">
          <a:off x="1057055" y="1157166"/>
          <a:ext cx="344350" cy="39550"/>
        </a:xfrm>
        <a:custGeom>
          <a:avLst/>
          <a:gdLst/>
          <a:ahLst/>
          <a:cxnLst/>
          <a:rect l="0" t="0" r="0" b="0"/>
          <a:pathLst>
            <a:path>
              <a:moveTo>
                <a:pt x="0" y="19775"/>
              </a:moveTo>
              <a:lnTo>
                <a:pt x="344350" y="1977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220622" y="1168333"/>
        <a:ext cx="17217" cy="17217"/>
      </dsp:txXfrm>
    </dsp:sp>
    <dsp:sp modelId="{9A95DF40-3CBB-D244-A5D9-EBB8CFAAD99E}">
      <dsp:nvSpPr>
        <dsp:cNvPr id="0" name=""/>
        <dsp:cNvSpPr/>
      </dsp:nvSpPr>
      <dsp:spPr>
        <a:xfrm>
          <a:off x="446604" y="388702"/>
          <a:ext cx="777569" cy="77756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I</a:t>
          </a:r>
        </a:p>
      </dsp:txBody>
      <dsp:txXfrm>
        <a:off x="560476" y="502574"/>
        <a:ext cx="549825" cy="549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68347-1A03-4A4A-BB97-B347894E0ECD}">
      <dsp:nvSpPr>
        <dsp:cNvPr id="0" name=""/>
        <dsp:cNvSpPr/>
      </dsp:nvSpPr>
      <dsp:spPr>
        <a:xfrm>
          <a:off x="661165" y="677421"/>
          <a:ext cx="753433" cy="731951"/>
        </a:xfrm>
        <a:prstGeom prst="ellipse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I</a:t>
          </a:r>
        </a:p>
      </dsp:txBody>
      <dsp:txXfrm>
        <a:off x="771503" y="784613"/>
        <a:ext cx="532757" cy="517567"/>
      </dsp:txXfrm>
    </dsp:sp>
    <dsp:sp modelId="{931ABCF1-1EBB-2648-9504-B11A332C7105}">
      <dsp:nvSpPr>
        <dsp:cNvPr id="0" name=""/>
        <dsp:cNvSpPr/>
      </dsp:nvSpPr>
      <dsp:spPr>
        <a:xfrm rot="16200000">
          <a:off x="990732" y="605375"/>
          <a:ext cx="94299" cy="49793"/>
        </a:xfrm>
        <a:custGeom>
          <a:avLst/>
          <a:gdLst/>
          <a:ahLst/>
          <a:cxnLst/>
          <a:rect l="0" t="0" r="0" b="0"/>
          <a:pathLst>
            <a:path>
              <a:moveTo>
                <a:pt x="0" y="24896"/>
              </a:moveTo>
              <a:lnTo>
                <a:pt x="94299" y="2489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035524" y="627914"/>
        <a:ext cx="4714" cy="4714"/>
      </dsp:txXfrm>
    </dsp:sp>
    <dsp:sp modelId="{D738B500-0AAF-DC4B-9D67-07A8F859A660}">
      <dsp:nvSpPr>
        <dsp:cNvPr id="0" name=""/>
        <dsp:cNvSpPr/>
      </dsp:nvSpPr>
      <dsp:spPr>
        <a:xfrm>
          <a:off x="750772" y="8903"/>
          <a:ext cx="574219" cy="574219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R</a:t>
          </a:r>
        </a:p>
      </dsp:txBody>
      <dsp:txXfrm>
        <a:off x="834864" y="92995"/>
        <a:ext cx="406035" cy="406035"/>
      </dsp:txXfrm>
    </dsp:sp>
    <dsp:sp modelId="{B8A612DA-5FB3-FF46-AA74-582B9942CDC9}">
      <dsp:nvSpPr>
        <dsp:cNvPr id="0" name=""/>
        <dsp:cNvSpPr/>
      </dsp:nvSpPr>
      <dsp:spPr>
        <a:xfrm rot="19856574">
          <a:off x="1359907" y="817565"/>
          <a:ext cx="79241" cy="49793"/>
        </a:xfrm>
        <a:custGeom>
          <a:avLst/>
          <a:gdLst/>
          <a:ahLst/>
          <a:cxnLst/>
          <a:rect l="0" t="0" r="0" b="0"/>
          <a:pathLst>
            <a:path>
              <a:moveTo>
                <a:pt x="0" y="24896"/>
              </a:moveTo>
              <a:lnTo>
                <a:pt x="79241" y="2489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397547" y="840481"/>
        <a:ext cx="3962" cy="3962"/>
      </dsp:txXfrm>
    </dsp:sp>
    <dsp:sp modelId="{362B9BBF-3099-9E48-B09A-DDF6D418CC51}">
      <dsp:nvSpPr>
        <dsp:cNvPr id="0" name=""/>
        <dsp:cNvSpPr/>
      </dsp:nvSpPr>
      <dsp:spPr>
        <a:xfrm>
          <a:off x="1398025" y="396665"/>
          <a:ext cx="574219" cy="574219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82117" y="480757"/>
        <a:ext cx="406035" cy="406035"/>
      </dsp:txXfrm>
    </dsp:sp>
    <dsp:sp modelId="{87D3F158-685D-1F48-A9B0-FB9720008F28}">
      <dsp:nvSpPr>
        <dsp:cNvPr id="0" name=""/>
        <dsp:cNvSpPr/>
      </dsp:nvSpPr>
      <dsp:spPr>
        <a:xfrm rot="1800000">
          <a:off x="1355943" y="1227055"/>
          <a:ext cx="86332" cy="49793"/>
        </a:xfrm>
        <a:custGeom>
          <a:avLst/>
          <a:gdLst/>
          <a:ahLst/>
          <a:cxnLst/>
          <a:rect l="0" t="0" r="0" b="0"/>
          <a:pathLst>
            <a:path>
              <a:moveTo>
                <a:pt x="0" y="24896"/>
              </a:moveTo>
              <a:lnTo>
                <a:pt x="86332" y="2489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396950" y="1249793"/>
        <a:ext cx="4316" cy="4316"/>
      </dsp:txXfrm>
    </dsp:sp>
    <dsp:sp modelId="{46E5B1F5-999B-7741-BD6D-A492D03615FB}">
      <dsp:nvSpPr>
        <dsp:cNvPr id="0" name=""/>
        <dsp:cNvSpPr/>
      </dsp:nvSpPr>
      <dsp:spPr>
        <a:xfrm>
          <a:off x="1398026" y="1129980"/>
          <a:ext cx="574219" cy="574219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R</a:t>
          </a:r>
        </a:p>
      </dsp:txBody>
      <dsp:txXfrm>
        <a:off x="1482118" y="1214072"/>
        <a:ext cx="406035" cy="406035"/>
      </dsp:txXfrm>
    </dsp:sp>
    <dsp:sp modelId="{0ECB25CB-96BC-8145-9FFA-2CECD06FD1AA}">
      <dsp:nvSpPr>
        <dsp:cNvPr id="0" name=""/>
        <dsp:cNvSpPr/>
      </dsp:nvSpPr>
      <dsp:spPr>
        <a:xfrm rot="5400000">
          <a:off x="990732" y="1431626"/>
          <a:ext cx="94299" cy="49793"/>
        </a:xfrm>
        <a:custGeom>
          <a:avLst/>
          <a:gdLst/>
          <a:ahLst/>
          <a:cxnLst/>
          <a:rect l="0" t="0" r="0" b="0"/>
          <a:pathLst>
            <a:path>
              <a:moveTo>
                <a:pt x="0" y="24896"/>
              </a:moveTo>
              <a:lnTo>
                <a:pt x="94299" y="2489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035524" y="1454165"/>
        <a:ext cx="4714" cy="4714"/>
      </dsp:txXfrm>
    </dsp:sp>
    <dsp:sp modelId="{A2857D86-08A3-F841-9A6E-0A2DD40D7715}">
      <dsp:nvSpPr>
        <dsp:cNvPr id="0" name=""/>
        <dsp:cNvSpPr/>
      </dsp:nvSpPr>
      <dsp:spPr>
        <a:xfrm>
          <a:off x="750772" y="1503672"/>
          <a:ext cx="574219" cy="574219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R</a:t>
          </a:r>
        </a:p>
      </dsp:txBody>
      <dsp:txXfrm>
        <a:off x="834864" y="1587764"/>
        <a:ext cx="406035" cy="406035"/>
      </dsp:txXfrm>
    </dsp:sp>
    <dsp:sp modelId="{969F81EE-6017-094A-BBD7-A34B9F188DB5}">
      <dsp:nvSpPr>
        <dsp:cNvPr id="0" name=""/>
        <dsp:cNvSpPr/>
      </dsp:nvSpPr>
      <dsp:spPr>
        <a:xfrm rot="9000000">
          <a:off x="633488" y="1227055"/>
          <a:ext cx="86332" cy="49793"/>
        </a:xfrm>
        <a:custGeom>
          <a:avLst/>
          <a:gdLst/>
          <a:ahLst/>
          <a:cxnLst/>
          <a:rect l="0" t="0" r="0" b="0"/>
          <a:pathLst>
            <a:path>
              <a:moveTo>
                <a:pt x="0" y="24896"/>
              </a:moveTo>
              <a:lnTo>
                <a:pt x="86332" y="2489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674496" y="1249793"/>
        <a:ext cx="4316" cy="4316"/>
      </dsp:txXfrm>
    </dsp:sp>
    <dsp:sp modelId="{8C45B761-C88E-3A4F-AD7C-6B77E9794628}">
      <dsp:nvSpPr>
        <dsp:cNvPr id="0" name=""/>
        <dsp:cNvSpPr/>
      </dsp:nvSpPr>
      <dsp:spPr>
        <a:xfrm>
          <a:off x="103518" y="1129980"/>
          <a:ext cx="574219" cy="574219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R</a:t>
          </a:r>
        </a:p>
      </dsp:txBody>
      <dsp:txXfrm>
        <a:off x="187610" y="1214072"/>
        <a:ext cx="406035" cy="406035"/>
      </dsp:txXfrm>
    </dsp:sp>
    <dsp:sp modelId="{A03BFB88-6779-864C-99A8-9E2DE3989DF9}">
      <dsp:nvSpPr>
        <dsp:cNvPr id="0" name=""/>
        <dsp:cNvSpPr/>
      </dsp:nvSpPr>
      <dsp:spPr>
        <a:xfrm rot="12600000">
          <a:off x="633488" y="809946"/>
          <a:ext cx="86332" cy="49793"/>
        </a:xfrm>
        <a:custGeom>
          <a:avLst/>
          <a:gdLst/>
          <a:ahLst/>
          <a:cxnLst/>
          <a:rect l="0" t="0" r="0" b="0"/>
          <a:pathLst>
            <a:path>
              <a:moveTo>
                <a:pt x="0" y="24896"/>
              </a:moveTo>
              <a:lnTo>
                <a:pt x="86332" y="2489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674496" y="832684"/>
        <a:ext cx="4316" cy="4316"/>
      </dsp:txXfrm>
    </dsp:sp>
    <dsp:sp modelId="{BC590F29-B079-8E4D-882C-41F176AC5D20}">
      <dsp:nvSpPr>
        <dsp:cNvPr id="0" name=""/>
        <dsp:cNvSpPr/>
      </dsp:nvSpPr>
      <dsp:spPr>
        <a:xfrm>
          <a:off x="103518" y="382595"/>
          <a:ext cx="574219" cy="574219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R</a:t>
          </a:r>
        </a:p>
      </dsp:txBody>
      <dsp:txXfrm>
        <a:off x="187610" y="466687"/>
        <a:ext cx="406035" cy="4060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E86AF-1B06-074E-8D6A-6EC56E068EB6}">
      <dsp:nvSpPr>
        <dsp:cNvPr id="0" name=""/>
        <dsp:cNvSpPr/>
      </dsp:nvSpPr>
      <dsp:spPr>
        <a:xfrm>
          <a:off x="1487" y="2117723"/>
          <a:ext cx="1250575" cy="625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Cloud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Services</a:t>
          </a:r>
        </a:p>
      </dsp:txBody>
      <dsp:txXfrm>
        <a:off x="19801" y="2136037"/>
        <a:ext cx="1213947" cy="588659"/>
      </dsp:txXfrm>
    </dsp:sp>
    <dsp:sp modelId="{5946FACA-D6C5-DD47-A089-8DEAEB2FCAE5}">
      <dsp:nvSpPr>
        <dsp:cNvPr id="0" name=""/>
        <dsp:cNvSpPr/>
      </dsp:nvSpPr>
      <dsp:spPr>
        <a:xfrm rot="18770822">
          <a:off x="1134385" y="2148209"/>
          <a:ext cx="735585" cy="25004"/>
        </a:xfrm>
        <a:custGeom>
          <a:avLst/>
          <a:gdLst/>
          <a:ahLst/>
          <a:cxnLst/>
          <a:rect l="0" t="0" r="0" b="0"/>
          <a:pathLst>
            <a:path>
              <a:moveTo>
                <a:pt x="0" y="12502"/>
              </a:moveTo>
              <a:lnTo>
                <a:pt x="735585" y="125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483788" y="2142322"/>
        <a:ext cx="36779" cy="36779"/>
      </dsp:txXfrm>
    </dsp:sp>
    <dsp:sp modelId="{039733BA-9D79-BD4E-BFA4-739756C53374}">
      <dsp:nvSpPr>
        <dsp:cNvPr id="0" name=""/>
        <dsp:cNvSpPr/>
      </dsp:nvSpPr>
      <dsp:spPr>
        <a:xfrm>
          <a:off x="1752293" y="1578412"/>
          <a:ext cx="1250575" cy="625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Country 1</a:t>
          </a:r>
        </a:p>
      </dsp:txBody>
      <dsp:txXfrm>
        <a:off x="1770607" y="1596726"/>
        <a:ext cx="1213947" cy="588659"/>
      </dsp:txXfrm>
    </dsp:sp>
    <dsp:sp modelId="{161156A9-F1BA-D046-97EE-BCD6F3AF43F5}">
      <dsp:nvSpPr>
        <dsp:cNvPr id="0" name=""/>
        <dsp:cNvSpPr/>
      </dsp:nvSpPr>
      <dsp:spPr>
        <a:xfrm rot="19457599">
          <a:off x="2944966" y="1698783"/>
          <a:ext cx="616035" cy="25004"/>
        </a:xfrm>
        <a:custGeom>
          <a:avLst/>
          <a:gdLst/>
          <a:ahLst/>
          <a:cxnLst/>
          <a:rect l="0" t="0" r="0" b="0"/>
          <a:pathLst>
            <a:path>
              <a:moveTo>
                <a:pt x="0" y="12502"/>
              </a:moveTo>
              <a:lnTo>
                <a:pt x="616035" y="125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3237583" y="1695885"/>
        <a:ext cx="30801" cy="30801"/>
      </dsp:txXfrm>
    </dsp:sp>
    <dsp:sp modelId="{68DBA89F-6510-8344-B0BC-E99EF18FB52B}">
      <dsp:nvSpPr>
        <dsp:cNvPr id="0" name=""/>
        <dsp:cNvSpPr/>
      </dsp:nvSpPr>
      <dsp:spPr>
        <a:xfrm>
          <a:off x="3503099" y="1218871"/>
          <a:ext cx="1250575" cy="625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Supplier A</a:t>
          </a:r>
        </a:p>
      </dsp:txBody>
      <dsp:txXfrm>
        <a:off x="3521413" y="1237185"/>
        <a:ext cx="1213947" cy="588659"/>
      </dsp:txXfrm>
    </dsp:sp>
    <dsp:sp modelId="{685FCDAB-E1F1-9848-872D-DF0D2258456A}">
      <dsp:nvSpPr>
        <dsp:cNvPr id="0" name=""/>
        <dsp:cNvSpPr/>
      </dsp:nvSpPr>
      <dsp:spPr>
        <a:xfrm rot="2142401">
          <a:off x="2944966" y="2058324"/>
          <a:ext cx="616035" cy="25004"/>
        </a:xfrm>
        <a:custGeom>
          <a:avLst/>
          <a:gdLst/>
          <a:ahLst/>
          <a:cxnLst/>
          <a:rect l="0" t="0" r="0" b="0"/>
          <a:pathLst>
            <a:path>
              <a:moveTo>
                <a:pt x="0" y="12502"/>
              </a:moveTo>
              <a:lnTo>
                <a:pt x="616035" y="125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3237583" y="2055425"/>
        <a:ext cx="30801" cy="30801"/>
      </dsp:txXfrm>
    </dsp:sp>
    <dsp:sp modelId="{50425BDC-D9E0-4440-AC97-1975BE39077B}">
      <dsp:nvSpPr>
        <dsp:cNvPr id="0" name=""/>
        <dsp:cNvSpPr/>
      </dsp:nvSpPr>
      <dsp:spPr>
        <a:xfrm>
          <a:off x="3503099" y="1937953"/>
          <a:ext cx="1250575" cy="625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Supplier B</a:t>
          </a:r>
        </a:p>
      </dsp:txBody>
      <dsp:txXfrm>
        <a:off x="3521413" y="1956267"/>
        <a:ext cx="1213947" cy="588659"/>
      </dsp:txXfrm>
    </dsp:sp>
    <dsp:sp modelId="{6F8B3C89-8383-0449-961F-66370150A0EA}">
      <dsp:nvSpPr>
        <dsp:cNvPr id="0" name=""/>
        <dsp:cNvSpPr/>
      </dsp:nvSpPr>
      <dsp:spPr>
        <a:xfrm rot="2829178">
          <a:off x="1134385" y="2687520"/>
          <a:ext cx="735585" cy="25004"/>
        </a:xfrm>
        <a:custGeom>
          <a:avLst/>
          <a:gdLst/>
          <a:ahLst/>
          <a:cxnLst/>
          <a:rect l="0" t="0" r="0" b="0"/>
          <a:pathLst>
            <a:path>
              <a:moveTo>
                <a:pt x="0" y="12502"/>
              </a:moveTo>
              <a:lnTo>
                <a:pt x="735585" y="125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483788" y="2681633"/>
        <a:ext cx="36779" cy="36779"/>
      </dsp:txXfrm>
    </dsp:sp>
    <dsp:sp modelId="{648BF93F-5A5E-DD4D-A30A-09DAE2EA625C}">
      <dsp:nvSpPr>
        <dsp:cNvPr id="0" name=""/>
        <dsp:cNvSpPr/>
      </dsp:nvSpPr>
      <dsp:spPr>
        <a:xfrm>
          <a:off x="1752293" y="2657034"/>
          <a:ext cx="1250575" cy="625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Country 2</a:t>
          </a:r>
        </a:p>
      </dsp:txBody>
      <dsp:txXfrm>
        <a:off x="1770607" y="2675348"/>
        <a:ext cx="1213947" cy="588659"/>
      </dsp:txXfrm>
    </dsp:sp>
    <dsp:sp modelId="{28AE0DF4-7EE2-ED48-96F3-51AD3A952C8A}">
      <dsp:nvSpPr>
        <dsp:cNvPr id="0" name=""/>
        <dsp:cNvSpPr/>
      </dsp:nvSpPr>
      <dsp:spPr>
        <a:xfrm>
          <a:off x="3002869" y="2957175"/>
          <a:ext cx="500230" cy="25004"/>
        </a:xfrm>
        <a:custGeom>
          <a:avLst/>
          <a:gdLst/>
          <a:ahLst/>
          <a:cxnLst/>
          <a:rect l="0" t="0" r="0" b="0"/>
          <a:pathLst>
            <a:path>
              <a:moveTo>
                <a:pt x="0" y="12502"/>
              </a:moveTo>
              <a:lnTo>
                <a:pt x="500230" y="125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3240478" y="2957172"/>
        <a:ext cx="25011" cy="25011"/>
      </dsp:txXfrm>
    </dsp:sp>
    <dsp:sp modelId="{A4ED559A-50A9-3C49-A60A-BB62CAADEA7C}">
      <dsp:nvSpPr>
        <dsp:cNvPr id="0" name=""/>
        <dsp:cNvSpPr/>
      </dsp:nvSpPr>
      <dsp:spPr>
        <a:xfrm>
          <a:off x="3503099" y="2657034"/>
          <a:ext cx="1250575" cy="625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Supplier C</a:t>
          </a:r>
        </a:p>
      </dsp:txBody>
      <dsp:txXfrm>
        <a:off x="3521413" y="2675348"/>
        <a:ext cx="1213947" cy="5886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3D0F2-8295-B241-AAB8-254909CCA5DC}">
      <dsp:nvSpPr>
        <dsp:cNvPr id="0" name=""/>
        <dsp:cNvSpPr/>
      </dsp:nvSpPr>
      <dsp:spPr>
        <a:xfrm>
          <a:off x="1465425" y="2177443"/>
          <a:ext cx="1351671" cy="1351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Services</a:t>
          </a:r>
        </a:p>
      </dsp:txBody>
      <dsp:txXfrm>
        <a:off x="1663373" y="2375391"/>
        <a:ext cx="955775" cy="955775"/>
      </dsp:txXfrm>
    </dsp:sp>
    <dsp:sp modelId="{30A49DC6-410B-3044-B1B5-B18F66E89210}">
      <dsp:nvSpPr>
        <dsp:cNvPr id="0" name=""/>
        <dsp:cNvSpPr/>
      </dsp:nvSpPr>
      <dsp:spPr>
        <a:xfrm rot="13169559" flipH="1" flipV="1">
          <a:off x="1309554" y="2135843"/>
          <a:ext cx="237238" cy="5067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D8196-894E-6B46-8480-98706FC44251}">
      <dsp:nvSpPr>
        <dsp:cNvPr id="0" name=""/>
        <dsp:cNvSpPr/>
      </dsp:nvSpPr>
      <dsp:spPr>
        <a:xfrm>
          <a:off x="1239" y="1290748"/>
          <a:ext cx="1284087" cy="1027269"/>
        </a:xfrm>
        <a:prstGeom prst="roundRect">
          <a:avLst>
            <a:gd name="adj" fmla="val 10000"/>
          </a:avLst>
        </a:prstGeom>
        <a:solidFill>
          <a:srgbClr val="2E2A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Supplier 1</a:t>
          </a:r>
        </a:p>
      </dsp:txBody>
      <dsp:txXfrm>
        <a:off x="31327" y="1320836"/>
        <a:ext cx="1223911" cy="967093"/>
      </dsp:txXfrm>
    </dsp:sp>
    <dsp:sp modelId="{3E836460-9677-3F49-8DD2-FB210F5D2CF7}">
      <dsp:nvSpPr>
        <dsp:cNvPr id="0" name=""/>
        <dsp:cNvSpPr/>
      </dsp:nvSpPr>
      <dsp:spPr>
        <a:xfrm rot="5400000">
          <a:off x="1845872" y="1641604"/>
          <a:ext cx="548440" cy="40512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07FC6-1419-B940-94E9-BCA657C31A35}">
      <dsp:nvSpPr>
        <dsp:cNvPr id="0" name=""/>
        <dsp:cNvSpPr/>
      </dsp:nvSpPr>
      <dsp:spPr>
        <a:xfrm>
          <a:off x="1499217" y="510950"/>
          <a:ext cx="1284087" cy="1027269"/>
        </a:xfrm>
        <a:prstGeom prst="roundRect">
          <a:avLst>
            <a:gd name="adj" fmla="val 10000"/>
          </a:avLst>
        </a:prstGeom>
        <a:solidFill>
          <a:srgbClr val="2E2A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Supplier 2</a:t>
          </a:r>
        </a:p>
      </dsp:txBody>
      <dsp:txXfrm>
        <a:off x="1529305" y="541038"/>
        <a:ext cx="1223911" cy="967093"/>
      </dsp:txXfrm>
    </dsp:sp>
    <dsp:sp modelId="{512E5D72-E1E2-AA48-94D4-419392440044}">
      <dsp:nvSpPr>
        <dsp:cNvPr id="0" name=""/>
        <dsp:cNvSpPr/>
      </dsp:nvSpPr>
      <dsp:spPr>
        <a:xfrm rot="19924735" flipH="1">
          <a:off x="2745174" y="2179129"/>
          <a:ext cx="285545" cy="53806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42821-AC2E-5D4D-A21A-5FEBB5B650CE}">
      <dsp:nvSpPr>
        <dsp:cNvPr id="0" name=""/>
        <dsp:cNvSpPr/>
      </dsp:nvSpPr>
      <dsp:spPr>
        <a:xfrm>
          <a:off x="2997195" y="1290748"/>
          <a:ext cx="1284087" cy="1027269"/>
        </a:xfrm>
        <a:prstGeom prst="roundRect">
          <a:avLst>
            <a:gd name="adj" fmla="val 10000"/>
          </a:avLst>
        </a:prstGeom>
        <a:solidFill>
          <a:srgbClr val="2E2A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Supplier 3</a:t>
          </a:r>
        </a:p>
      </dsp:txBody>
      <dsp:txXfrm>
        <a:off x="3027283" y="1320836"/>
        <a:ext cx="1223911" cy="967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87CDB-D920-BA4B-883F-83C5708270A2}" type="datetimeFigureOut">
              <a:rPr lang="en-US" smtClean="0"/>
              <a:t>5/27/21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CA227-FD0C-0740-9E1F-98EC9783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R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2F0CD35-E28F-8343-B8F4-EE236CF6C037}"/>
              </a:ext>
            </a:extLst>
          </p:cNvPr>
          <p:cNvSpPr/>
          <p:nvPr userDrawn="1"/>
        </p:nvSpPr>
        <p:spPr>
          <a:xfrm>
            <a:off x="-8548" y="0"/>
            <a:ext cx="12200547" cy="6857999"/>
          </a:xfrm>
          <a:prstGeom prst="rect">
            <a:avLst/>
          </a:prstGeom>
          <a:gradFill>
            <a:gsLst>
              <a:gs pos="43000">
                <a:srgbClr val="2E2A8E"/>
              </a:gs>
              <a:gs pos="98000">
                <a:srgbClr val="1357A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E58D711-BCF9-EB4C-B1E1-961B7AF1F2CC}"/>
              </a:ext>
            </a:extLst>
          </p:cNvPr>
          <p:cNvSpPr/>
          <p:nvPr userDrawn="1"/>
        </p:nvSpPr>
        <p:spPr>
          <a:xfrm>
            <a:off x="3053593" y="2625090"/>
            <a:ext cx="9978595" cy="5371883"/>
          </a:xfrm>
          <a:custGeom>
            <a:avLst/>
            <a:gdLst>
              <a:gd name="connsiteX0" fmla="*/ 9660581 w 10780350"/>
              <a:gd name="connsiteY0" fmla="*/ 0 h 5803500"/>
              <a:gd name="connsiteX1" fmla="*/ 10520339 w 10780350"/>
              <a:gd name="connsiteY1" fmla="*/ 859758 h 5803500"/>
              <a:gd name="connsiteX2" fmla="*/ 10373506 w 10780350"/>
              <a:gd name="connsiteY2" fmla="*/ 1340457 h 5803500"/>
              <a:gd name="connsiteX3" fmla="*/ 10352334 w 10780350"/>
              <a:gd name="connsiteY3" fmla="*/ 1366118 h 5803500"/>
              <a:gd name="connsiteX4" fmla="*/ 10406872 w 10780350"/>
              <a:gd name="connsiteY4" fmla="*/ 1426124 h 5803500"/>
              <a:gd name="connsiteX5" fmla="*/ 10780350 w 10780350"/>
              <a:gd name="connsiteY5" fmla="*/ 2466480 h 5803500"/>
              <a:gd name="connsiteX6" fmla="*/ 10501025 w 10780350"/>
              <a:gd name="connsiteY6" fmla="*/ 3380927 h 5803500"/>
              <a:gd name="connsiteX7" fmla="*/ 10488529 w 10780350"/>
              <a:gd name="connsiteY7" fmla="*/ 3397638 h 5803500"/>
              <a:gd name="connsiteX8" fmla="*/ 10508657 w 10780350"/>
              <a:gd name="connsiteY8" fmla="*/ 3439421 h 5803500"/>
              <a:gd name="connsiteX9" fmla="*/ 10637186 w 10780350"/>
              <a:gd name="connsiteY9" fmla="*/ 4076047 h 5803500"/>
              <a:gd name="connsiteX10" fmla="*/ 9001645 w 10780350"/>
              <a:gd name="connsiteY10" fmla="*/ 5711588 h 5803500"/>
              <a:gd name="connsiteX11" fmla="*/ 7845143 w 10780350"/>
              <a:gd name="connsiteY11" fmla="*/ 5232549 h 5803500"/>
              <a:gd name="connsiteX12" fmla="*/ 7806028 w 10780350"/>
              <a:gd name="connsiteY12" fmla="*/ 5189511 h 5803500"/>
              <a:gd name="connsiteX13" fmla="*/ 7663268 w 10780350"/>
              <a:gd name="connsiteY13" fmla="*/ 5258282 h 5803500"/>
              <a:gd name="connsiteX14" fmla="*/ 7026642 w 10780350"/>
              <a:gd name="connsiteY14" fmla="*/ 5386811 h 5803500"/>
              <a:gd name="connsiteX15" fmla="*/ 6178554 w 10780350"/>
              <a:gd name="connsiteY15" fmla="*/ 5150028 h 5803500"/>
              <a:gd name="connsiteX16" fmla="*/ 6064811 w 10780350"/>
              <a:gd name="connsiteY16" fmla="*/ 5070182 h 5803500"/>
              <a:gd name="connsiteX17" fmla="*/ 5938640 w 10780350"/>
              <a:gd name="connsiteY17" fmla="*/ 5130961 h 5803500"/>
              <a:gd name="connsiteX18" fmla="*/ 5302014 w 10780350"/>
              <a:gd name="connsiteY18" fmla="*/ 5259490 h 5803500"/>
              <a:gd name="connsiteX19" fmla="*/ 5181815 w 10780350"/>
              <a:gd name="connsiteY19" fmla="*/ 5253421 h 5803500"/>
              <a:gd name="connsiteX20" fmla="*/ 5101896 w 10780350"/>
              <a:gd name="connsiteY20" fmla="*/ 5338252 h 5803500"/>
              <a:gd name="connsiteX21" fmla="*/ 3959351 w 10780350"/>
              <a:gd name="connsiteY21" fmla="*/ 5803500 h 5803500"/>
              <a:gd name="connsiteX22" fmla="*/ 2802849 w 10780350"/>
              <a:gd name="connsiteY22" fmla="*/ 5324461 h 5803500"/>
              <a:gd name="connsiteX23" fmla="*/ 2786912 w 10780350"/>
              <a:gd name="connsiteY23" fmla="*/ 5306926 h 5803500"/>
              <a:gd name="connsiteX24" fmla="*/ 2761058 w 10780350"/>
              <a:gd name="connsiteY24" fmla="*/ 5322633 h 5803500"/>
              <a:gd name="connsiteX25" fmla="*/ 2214640 w 10780350"/>
              <a:gd name="connsiteY25" fmla="*/ 5460991 h 5803500"/>
              <a:gd name="connsiteX26" fmla="*/ 1485456 w 10780350"/>
              <a:gd name="connsiteY26" fmla="*/ 5199221 h 5803500"/>
              <a:gd name="connsiteX27" fmla="*/ 1406750 w 10780350"/>
              <a:gd name="connsiteY27" fmla="*/ 5127688 h 5803500"/>
              <a:gd name="connsiteX28" fmla="*/ 1396022 w 10780350"/>
              <a:gd name="connsiteY28" fmla="*/ 5140691 h 5803500"/>
              <a:gd name="connsiteX29" fmla="*/ 817771 w 10780350"/>
              <a:gd name="connsiteY29" fmla="*/ 5380210 h 5803500"/>
              <a:gd name="connsiteX30" fmla="*/ 0 w 10780350"/>
              <a:gd name="connsiteY30" fmla="*/ 4562439 h 5803500"/>
              <a:gd name="connsiteX31" fmla="*/ 817771 w 10780350"/>
              <a:gd name="connsiteY31" fmla="*/ 3744668 h 5803500"/>
              <a:gd name="connsiteX32" fmla="*/ 1136084 w 10780350"/>
              <a:gd name="connsiteY32" fmla="*/ 3808933 h 5803500"/>
              <a:gd name="connsiteX33" fmla="*/ 1178250 w 10780350"/>
              <a:gd name="connsiteY33" fmla="*/ 3831820 h 5803500"/>
              <a:gd name="connsiteX34" fmla="*/ 1264070 w 10780350"/>
              <a:gd name="connsiteY34" fmla="*/ 3673709 h 5803500"/>
              <a:gd name="connsiteX35" fmla="*/ 2214640 w 10780350"/>
              <a:gd name="connsiteY35" fmla="*/ 3168295 h 5803500"/>
              <a:gd name="connsiteX36" fmla="*/ 2331847 w 10780350"/>
              <a:gd name="connsiteY36" fmla="*/ 3174214 h 5803500"/>
              <a:gd name="connsiteX37" fmla="*/ 2372914 w 10780350"/>
              <a:gd name="connsiteY37" fmla="*/ 3180481 h 5803500"/>
              <a:gd name="connsiteX38" fmla="*/ 2368108 w 10780350"/>
              <a:gd name="connsiteY38" fmla="*/ 3164998 h 5803500"/>
              <a:gd name="connsiteX39" fmla="*/ 2356483 w 10780350"/>
              <a:gd name="connsiteY39" fmla="*/ 3049679 h 5803500"/>
              <a:gd name="connsiteX40" fmla="*/ 2813366 w 10780350"/>
              <a:gd name="connsiteY40" fmla="*/ 2489103 h 5803500"/>
              <a:gd name="connsiteX41" fmla="*/ 2869416 w 10780350"/>
              <a:gd name="connsiteY41" fmla="*/ 2483452 h 5803500"/>
              <a:gd name="connsiteX42" fmla="*/ 2845742 w 10780350"/>
              <a:gd name="connsiteY42" fmla="*/ 2407188 h 5803500"/>
              <a:gd name="connsiteX43" fmla="*/ 2828275 w 10780350"/>
              <a:gd name="connsiteY43" fmla="*/ 2233916 h 5803500"/>
              <a:gd name="connsiteX44" fmla="*/ 3688033 w 10780350"/>
              <a:gd name="connsiteY44" fmla="*/ 1374158 h 5803500"/>
              <a:gd name="connsiteX45" fmla="*/ 4168732 w 10780350"/>
              <a:gd name="connsiteY45" fmla="*/ 1520991 h 5803500"/>
              <a:gd name="connsiteX46" fmla="*/ 4223656 w 10780350"/>
              <a:gd name="connsiteY46" fmla="*/ 1566309 h 5803500"/>
              <a:gd name="connsiteX47" fmla="*/ 4261664 w 10780350"/>
              <a:gd name="connsiteY47" fmla="*/ 1443867 h 5803500"/>
              <a:gd name="connsiteX48" fmla="*/ 5250961 w 10780350"/>
              <a:gd name="connsiteY48" fmla="*/ 788117 h 5803500"/>
              <a:gd name="connsiteX49" fmla="*/ 5570238 w 10780350"/>
              <a:gd name="connsiteY49" fmla="*/ 836388 h 5803500"/>
              <a:gd name="connsiteX50" fmla="*/ 5629351 w 10780350"/>
              <a:gd name="connsiteY50" fmla="*/ 858023 h 5803500"/>
              <a:gd name="connsiteX51" fmla="*/ 5642519 w 10780350"/>
              <a:gd name="connsiteY51" fmla="*/ 830688 h 5803500"/>
              <a:gd name="connsiteX52" fmla="*/ 6712427 w 10780350"/>
              <a:gd name="connsiteY52" fmla="*/ 193905 h 5803500"/>
              <a:gd name="connsiteX53" fmla="*/ 7741440 w 10780350"/>
              <a:gd name="connsiteY53" fmla="*/ 761030 h 5803500"/>
              <a:gd name="connsiteX54" fmla="*/ 7748264 w 10780350"/>
              <a:gd name="connsiteY54" fmla="*/ 772983 h 5803500"/>
              <a:gd name="connsiteX55" fmla="*/ 7803723 w 10780350"/>
              <a:gd name="connsiteY55" fmla="*/ 731511 h 5803500"/>
              <a:gd name="connsiteX56" fmla="*/ 8618873 w 10780350"/>
              <a:gd name="connsiteY56" fmla="*/ 482517 h 5803500"/>
              <a:gd name="connsiteX57" fmla="*/ 8767939 w 10780350"/>
              <a:gd name="connsiteY57" fmla="*/ 490044 h 5803500"/>
              <a:gd name="connsiteX58" fmla="*/ 8878275 w 10780350"/>
              <a:gd name="connsiteY58" fmla="*/ 506884 h 5803500"/>
              <a:gd name="connsiteX59" fmla="*/ 8947656 w 10780350"/>
              <a:gd name="connsiteY59" fmla="*/ 379059 h 5803500"/>
              <a:gd name="connsiteX60" fmla="*/ 9660581 w 10780350"/>
              <a:gd name="connsiteY60" fmla="*/ 0 h 58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0780350" h="5803500">
                <a:moveTo>
                  <a:pt x="9660581" y="0"/>
                </a:moveTo>
                <a:cubicBezTo>
                  <a:pt x="10135412" y="0"/>
                  <a:pt x="10520339" y="384927"/>
                  <a:pt x="10520339" y="859758"/>
                </a:cubicBezTo>
                <a:cubicBezTo>
                  <a:pt x="10520339" y="1037820"/>
                  <a:pt x="10466209" y="1203239"/>
                  <a:pt x="10373506" y="1340457"/>
                </a:cubicBezTo>
                <a:lnTo>
                  <a:pt x="10352334" y="1366118"/>
                </a:lnTo>
                <a:lnTo>
                  <a:pt x="10406872" y="1426124"/>
                </a:lnTo>
                <a:cubicBezTo>
                  <a:pt x="10640191" y="1708842"/>
                  <a:pt x="10780350" y="2071293"/>
                  <a:pt x="10780350" y="2466480"/>
                </a:cubicBezTo>
                <a:cubicBezTo>
                  <a:pt x="10780350" y="2805212"/>
                  <a:pt x="10677376" y="3119893"/>
                  <a:pt x="10501025" y="3380927"/>
                </a:cubicBezTo>
                <a:lnTo>
                  <a:pt x="10488529" y="3397638"/>
                </a:lnTo>
                <a:lnTo>
                  <a:pt x="10508657" y="3439421"/>
                </a:lnTo>
                <a:cubicBezTo>
                  <a:pt x="10591420" y="3635094"/>
                  <a:pt x="10637186" y="3850226"/>
                  <a:pt x="10637186" y="4076047"/>
                </a:cubicBezTo>
                <a:cubicBezTo>
                  <a:pt x="10637186" y="4979331"/>
                  <a:pt x="9904929" y="5711588"/>
                  <a:pt x="9001645" y="5711588"/>
                </a:cubicBezTo>
                <a:cubicBezTo>
                  <a:pt x="8550003" y="5711588"/>
                  <a:pt x="8141118" y="5528524"/>
                  <a:pt x="7845143" y="5232549"/>
                </a:cubicBezTo>
                <a:lnTo>
                  <a:pt x="7806028" y="5189511"/>
                </a:lnTo>
                <a:lnTo>
                  <a:pt x="7663268" y="5258282"/>
                </a:lnTo>
                <a:cubicBezTo>
                  <a:pt x="7467595" y="5341045"/>
                  <a:pt x="7252463" y="5386811"/>
                  <a:pt x="7026642" y="5386811"/>
                </a:cubicBezTo>
                <a:cubicBezTo>
                  <a:pt x="6716138" y="5386811"/>
                  <a:pt x="6425843" y="5300285"/>
                  <a:pt x="6178554" y="5150028"/>
                </a:cubicBezTo>
                <a:lnTo>
                  <a:pt x="6064811" y="5070182"/>
                </a:lnTo>
                <a:lnTo>
                  <a:pt x="5938640" y="5130961"/>
                </a:lnTo>
                <a:cubicBezTo>
                  <a:pt x="5742967" y="5213724"/>
                  <a:pt x="5527835" y="5259490"/>
                  <a:pt x="5302014" y="5259490"/>
                </a:cubicBezTo>
                <a:lnTo>
                  <a:pt x="5181815" y="5253421"/>
                </a:lnTo>
                <a:lnTo>
                  <a:pt x="5101896" y="5338252"/>
                </a:lnTo>
                <a:cubicBezTo>
                  <a:pt x="4807090" y="5626112"/>
                  <a:pt x="4403936" y="5803500"/>
                  <a:pt x="3959351" y="5803500"/>
                </a:cubicBezTo>
                <a:cubicBezTo>
                  <a:pt x="3507709" y="5803500"/>
                  <a:pt x="3098824" y="5620436"/>
                  <a:pt x="2802849" y="5324461"/>
                </a:cubicBezTo>
                <a:lnTo>
                  <a:pt x="2786912" y="5306926"/>
                </a:lnTo>
                <a:lnTo>
                  <a:pt x="2761058" y="5322633"/>
                </a:lnTo>
                <a:cubicBezTo>
                  <a:pt x="2598628" y="5410870"/>
                  <a:pt x="2412487" y="5460991"/>
                  <a:pt x="2214640" y="5460991"/>
                </a:cubicBezTo>
                <a:cubicBezTo>
                  <a:pt x="1937654" y="5460991"/>
                  <a:pt x="1683612" y="5362755"/>
                  <a:pt x="1485456" y="5199221"/>
                </a:cubicBezTo>
                <a:lnTo>
                  <a:pt x="1406750" y="5127688"/>
                </a:lnTo>
                <a:lnTo>
                  <a:pt x="1396022" y="5140691"/>
                </a:lnTo>
                <a:cubicBezTo>
                  <a:pt x="1248035" y="5288678"/>
                  <a:pt x="1043592" y="5380210"/>
                  <a:pt x="817771" y="5380210"/>
                </a:cubicBezTo>
                <a:cubicBezTo>
                  <a:pt x="366129" y="5380210"/>
                  <a:pt x="0" y="5014081"/>
                  <a:pt x="0" y="4562439"/>
                </a:cubicBezTo>
                <a:cubicBezTo>
                  <a:pt x="0" y="4110797"/>
                  <a:pt x="366129" y="3744668"/>
                  <a:pt x="817771" y="3744668"/>
                </a:cubicBezTo>
                <a:cubicBezTo>
                  <a:pt x="930682" y="3744668"/>
                  <a:pt x="1038247" y="3767551"/>
                  <a:pt x="1136084" y="3808933"/>
                </a:cubicBezTo>
                <a:lnTo>
                  <a:pt x="1178250" y="3831820"/>
                </a:lnTo>
                <a:lnTo>
                  <a:pt x="1264070" y="3673709"/>
                </a:lnTo>
                <a:cubicBezTo>
                  <a:pt x="1470077" y="3368778"/>
                  <a:pt x="1818946" y="3168295"/>
                  <a:pt x="2214640" y="3168295"/>
                </a:cubicBezTo>
                <a:cubicBezTo>
                  <a:pt x="2254209" y="3168295"/>
                  <a:pt x="2293311" y="3170300"/>
                  <a:pt x="2331847" y="3174214"/>
                </a:cubicBezTo>
                <a:lnTo>
                  <a:pt x="2372914" y="3180481"/>
                </a:lnTo>
                <a:lnTo>
                  <a:pt x="2368108" y="3164998"/>
                </a:lnTo>
                <a:cubicBezTo>
                  <a:pt x="2360486" y="3127749"/>
                  <a:pt x="2356483" y="3089182"/>
                  <a:pt x="2356483" y="3049679"/>
                </a:cubicBezTo>
                <a:cubicBezTo>
                  <a:pt x="2356483" y="2773164"/>
                  <a:pt x="2552624" y="2542458"/>
                  <a:pt x="2813366" y="2489103"/>
                </a:cubicBezTo>
                <a:lnTo>
                  <a:pt x="2869416" y="2483452"/>
                </a:lnTo>
                <a:lnTo>
                  <a:pt x="2845742" y="2407188"/>
                </a:lnTo>
                <a:cubicBezTo>
                  <a:pt x="2834289" y="2351219"/>
                  <a:pt x="2828275" y="2293270"/>
                  <a:pt x="2828275" y="2233916"/>
                </a:cubicBezTo>
                <a:cubicBezTo>
                  <a:pt x="2828275" y="1759085"/>
                  <a:pt x="3213202" y="1374158"/>
                  <a:pt x="3688033" y="1374158"/>
                </a:cubicBezTo>
                <a:cubicBezTo>
                  <a:pt x="3866094" y="1374158"/>
                  <a:pt x="4031513" y="1428289"/>
                  <a:pt x="4168732" y="1520991"/>
                </a:cubicBezTo>
                <a:lnTo>
                  <a:pt x="4223656" y="1566309"/>
                </a:lnTo>
                <a:lnTo>
                  <a:pt x="4261664" y="1443867"/>
                </a:lnTo>
                <a:cubicBezTo>
                  <a:pt x="4424656" y="1058510"/>
                  <a:pt x="4806232" y="788117"/>
                  <a:pt x="5250961" y="788117"/>
                </a:cubicBezTo>
                <a:cubicBezTo>
                  <a:pt x="5362143" y="788117"/>
                  <a:pt x="5469379" y="805017"/>
                  <a:pt x="5570238" y="836388"/>
                </a:cubicBezTo>
                <a:lnTo>
                  <a:pt x="5629351" y="858023"/>
                </a:lnTo>
                <a:lnTo>
                  <a:pt x="5642519" y="830688"/>
                </a:lnTo>
                <a:cubicBezTo>
                  <a:pt x="5848565" y="451392"/>
                  <a:pt x="6250426" y="193905"/>
                  <a:pt x="6712427" y="193905"/>
                </a:cubicBezTo>
                <a:cubicBezTo>
                  <a:pt x="7145553" y="193905"/>
                  <a:pt x="7525822" y="420211"/>
                  <a:pt x="7741440" y="761030"/>
                </a:cubicBezTo>
                <a:lnTo>
                  <a:pt x="7748264" y="772983"/>
                </a:lnTo>
                <a:lnTo>
                  <a:pt x="7803723" y="731511"/>
                </a:lnTo>
                <a:cubicBezTo>
                  <a:pt x="8036412" y="574309"/>
                  <a:pt x="8316923" y="482517"/>
                  <a:pt x="8618873" y="482517"/>
                </a:cubicBezTo>
                <a:cubicBezTo>
                  <a:pt x="8669198" y="482517"/>
                  <a:pt x="8718927" y="485067"/>
                  <a:pt x="8767939" y="490044"/>
                </a:cubicBezTo>
                <a:lnTo>
                  <a:pt x="8878275" y="506884"/>
                </a:lnTo>
                <a:lnTo>
                  <a:pt x="8947656" y="379059"/>
                </a:lnTo>
                <a:cubicBezTo>
                  <a:pt x="9102161" y="150362"/>
                  <a:pt x="9363812" y="0"/>
                  <a:pt x="9660581" y="0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E4DDC4D-4F9D-4C43-AF28-777A4D6D6C96}"/>
              </a:ext>
            </a:extLst>
          </p:cNvPr>
          <p:cNvSpPr/>
          <p:nvPr userDrawn="1"/>
        </p:nvSpPr>
        <p:spPr>
          <a:xfrm flipH="1">
            <a:off x="6657428" y="4811144"/>
            <a:ext cx="10257667" cy="5371883"/>
          </a:xfrm>
          <a:custGeom>
            <a:avLst/>
            <a:gdLst>
              <a:gd name="connsiteX0" fmla="*/ 9660581 w 10780350"/>
              <a:gd name="connsiteY0" fmla="*/ 0 h 5803500"/>
              <a:gd name="connsiteX1" fmla="*/ 10520339 w 10780350"/>
              <a:gd name="connsiteY1" fmla="*/ 859758 h 5803500"/>
              <a:gd name="connsiteX2" fmla="*/ 10373506 w 10780350"/>
              <a:gd name="connsiteY2" fmla="*/ 1340457 h 5803500"/>
              <a:gd name="connsiteX3" fmla="*/ 10352334 w 10780350"/>
              <a:gd name="connsiteY3" fmla="*/ 1366118 h 5803500"/>
              <a:gd name="connsiteX4" fmla="*/ 10406872 w 10780350"/>
              <a:gd name="connsiteY4" fmla="*/ 1426124 h 5803500"/>
              <a:gd name="connsiteX5" fmla="*/ 10780350 w 10780350"/>
              <a:gd name="connsiteY5" fmla="*/ 2466480 h 5803500"/>
              <a:gd name="connsiteX6" fmla="*/ 10501025 w 10780350"/>
              <a:gd name="connsiteY6" fmla="*/ 3380927 h 5803500"/>
              <a:gd name="connsiteX7" fmla="*/ 10488529 w 10780350"/>
              <a:gd name="connsiteY7" fmla="*/ 3397638 h 5803500"/>
              <a:gd name="connsiteX8" fmla="*/ 10508657 w 10780350"/>
              <a:gd name="connsiteY8" fmla="*/ 3439421 h 5803500"/>
              <a:gd name="connsiteX9" fmla="*/ 10637186 w 10780350"/>
              <a:gd name="connsiteY9" fmla="*/ 4076047 h 5803500"/>
              <a:gd name="connsiteX10" fmla="*/ 9001645 w 10780350"/>
              <a:gd name="connsiteY10" fmla="*/ 5711588 h 5803500"/>
              <a:gd name="connsiteX11" fmla="*/ 7845143 w 10780350"/>
              <a:gd name="connsiteY11" fmla="*/ 5232549 h 5803500"/>
              <a:gd name="connsiteX12" fmla="*/ 7806028 w 10780350"/>
              <a:gd name="connsiteY12" fmla="*/ 5189511 h 5803500"/>
              <a:gd name="connsiteX13" fmla="*/ 7663268 w 10780350"/>
              <a:gd name="connsiteY13" fmla="*/ 5258282 h 5803500"/>
              <a:gd name="connsiteX14" fmla="*/ 7026642 w 10780350"/>
              <a:gd name="connsiteY14" fmla="*/ 5386811 h 5803500"/>
              <a:gd name="connsiteX15" fmla="*/ 6178554 w 10780350"/>
              <a:gd name="connsiteY15" fmla="*/ 5150028 h 5803500"/>
              <a:gd name="connsiteX16" fmla="*/ 6064811 w 10780350"/>
              <a:gd name="connsiteY16" fmla="*/ 5070182 h 5803500"/>
              <a:gd name="connsiteX17" fmla="*/ 5938640 w 10780350"/>
              <a:gd name="connsiteY17" fmla="*/ 5130961 h 5803500"/>
              <a:gd name="connsiteX18" fmla="*/ 5302014 w 10780350"/>
              <a:gd name="connsiteY18" fmla="*/ 5259490 h 5803500"/>
              <a:gd name="connsiteX19" fmla="*/ 5181815 w 10780350"/>
              <a:gd name="connsiteY19" fmla="*/ 5253421 h 5803500"/>
              <a:gd name="connsiteX20" fmla="*/ 5101896 w 10780350"/>
              <a:gd name="connsiteY20" fmla="*/ 5338252 h 5803500"/>
              <a:gd name="connsiteX21" fmla="*/ 3959351 w 10780350"/>
              <a:gd name="connsiteY21" fmla="*/ 5803500 h 5803500"/>
              <a:gd name="connsiteX22" fmla="*/ 2802849 w 10780350"/>
              <a:gd name="connsiteY22" fmla="*/ 5324461 h 5803500"/>
              <a:gd name="connsiteX23" fmla="*/ 2786912 w 10780350"/>
              <a:gd name="connsiteY23" fmla="*/ 5306926 h 5803500"/>
              <a:gd name="connsiteX24" fmla="*/ 2761058 w 10780350"/>
              <a:gd name="connsiteY24" fmla="*/ 5322633 h 5803500"/>
              <a:gd name="connsiteX25" fmla="*/ 2214640 w 10780350"/>
              <a:gd name="connsiteY25" fmla="*/ 5460991 h 5803500"/>
              <a:gd name="connsiteX26" fmla="*/ 1485456 w 10780350"/>
              <a:gd name="connsiteY26" fmla="*/ 5199221 h 5803500"/>
              <a:gd name="connsiteX27" fmla="*/ 1406750 w 10780350"/>
              <a:gd name="connsiteY27" fmla="*/ 5127688 h 5803500"/>
              <a:gd name="connsiteX28" fmla="*/ 1396022 w 10780350"/>
              <a:gd name="connsiteY28" fmla="*/ 5140691 h 5803500"/>
              <a:gd name="connsiteX29" fmla="*/ 817771 w 10780350"/>
              <a:gd name="connsiteY29" fmla="*/ 5380210 h 5803500"/>
              <a:gd name="connsiteX30" fmla="*/ 0 w 10780350"/>
              <a:gd name="connsiteY30" fmla="*/ 4562439 h 5803500"/>
              <a:gd name="connsiteX31" fmla="*/ 817771 w 10780350"/>
              <a:gd name="connsiteY31" fmla="*/ 3744668 h 5803500"/>
              <a:gd name="connsiteX32" fmla="*/ 1136084 w 10780350"/>
              <a:gd name="connsiteY32" fmla="*/ 3808933 h 5803500"/>
              <a:gd name="connsiteX33" fmla="*/ 1178250 w 10780350"/>
              <a:gd name="connsiteY33" fmla="*/ 3831820 h 5803500"/>
              <a:gd name="connsiteX34" fmla="*/ 1264070 w 10780350"/>
              <a:gd name="connsiteY34" fmla="*/ 3673709 h 5803500"/>
              <a:gd name="connsiteX35" fmla="*/ 2214640 w 10780350"/>
              <a:gd name="connsiteY35" fmla="*/ 3168295 h 5803500"/>
              <a:gd name="connsiteX36" fmla="*/ 2331847 w 10780350"/>
              <a:gd name="connsiteY36" fmla="*/ 3174214 h 5803500"/>
              <a:gd name="connsiteX37" fmla="*/ 2372914 w 10780350"/>
              <a:gd name="connsiteY37" fmla="*/ 3180481 h 5803500"/>
              <a:gd name="connsiteX38" fmla="*/ 2368108 w 10780350"/>
              <a:gd name="connsiteY38" fmla="*/ 3164998 h 5803500"/>
              <a:gd name="connsiteX39" fmla="*/ 2356483 w 10780350"/>
              <a:gd name="connsiteY39" fmla="*/ 3049679 h 5803500"/>
              <a:gd name="connsiteX40" fmla="*/ 2813366 w 10780350"/>
              <a:gd name="connsiteY40" fmla="*/ 2489103 h 5803500"/>
              <a:gd name="connsiteX41" fmla="*/ 2869416 w 10780350"/>
              <a:gd name="connsiteY41" fmla="*/ 2483452 h 5803500"/>
              <a:gd name="connsiteX42" fmla="*/ 2845742 w 10780350"/>
              <a:gd name="connsiteY42" fmla="*/ 2407188 h 5803500"/>
              <a:gd name="connsiteX43" fmla="*/ 2828275 w 10780350"/>
              <a:gd name="connsiteY43" fmla="*/ 2233916 h 5803500"/>
              <a:gd name="connsiteX44" fmla="*/ 3688033 w 10780350"/>
              <a:gd name="connsiteY44" fmla="*/ 1374158 h 5803500"/>
              <a:gd name="connsiteX45" fmla="*/ 4168732 w 10780350"/>
              <a:gd name="connsiteY45" fmla="*/ 1520991 h 5803500"/>
              <a:gd name="connsiteX46" fmla="*/ 4223656 w 10780350"/>
              <a:gd name="connsiteY46" fmla="*/ 1566309 h 5803500"/>
              <a:gd name="connsiteX47" fmla="*/ 4261664 w 10780350"/>
              <a:gd name="connsiteY47" fmla="*/ 1443867 h 5803500"/>
              <a:gd name="connsiteX48" fmla="*/ 5250961 w 10780350"/>
              <a:gd name="connsiteY48" fmla="*/ 788117 h 5803500"/>
              <a:gd name="connsiteX49" fmla="*/ 5570238 w 10780350"/>
              <a:gd name="connsiteY49" fmla="*/ 836388 h 5803500"/>
              <a:gd name="connsiteX50" fmla="*/ 5629351 w 10780350"/>
              <a:gd name="connsiteY50" fmla="*/ 858023 h 5803500"/>
              <a:gd name="connsiteX51" fmla="*/ 5642519 w 10780350"/>
              <a:gd name="connsiteY51" fmla="*/ 830688 h 5803500"/>
              <a:gd name="connsiteX52" fmla="*/ 6712427 w 10780350"/>
              <a:gd name="connsiteY52" fmla="*/ 193905 h 5803500"/>
              <a:gd name="connsiteX53" fmla="*/ 7741440 w 10780350"/>
              <a:gd name="connsiteY53" fmla="*/ 761030 h 5803500"/>
              <a:gd name="connsiteX54" fmla="*/ 7748264 w 10780350"/>
              <a:gd name="connsiteY54" fmla="*/ 772983 h 5803500"/>
              <a:gd name="connsiteX55" fmla="*/ 7803723 w 10780350"/>
              <a:gd name="connsiteY55" fmla="*/ 731511 h 5803500"/>
              <a:gd name="connsiteX56" fmla="*/ 8618873 w 10780350"/>
              <a:gd name="connsiteY56" fmla="*/ 482517 h 5803500"/>
              <a:gd name="connsiteX57" fmla="*/ 8767939 w 10780350"/>
              <a:gd name="connsiteY57" fmla="*/ 490044 h 5803500"/>
              <a:gd name="connsiteX58" fmla="*/ 8878275 w 10780350"/>
              <a:gd name="connsiteY58" fmla="*/ 506884 h 5803500"/>
              <a:gd name="connsiteX59" fmla="*/ 8947656 w 10780350"/>
              <a:gd name="connsiteY59" fmla="*/ 379059 h 5803500"/>
              <a:gd name="connsiteX60" fmla="*/ 9660581 w 10780350"/>
              <a:gd name="connsiteY60" fmla="*/ 0 h 58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0780350" h="5803500">
                <a:moveTo>
                  <a:pt x="9660581" y="0"/>
                </a:moveTo>
                <a:cubicBezTo>
                  <a:pt x="10135412" y="0"/>
                  <a:pt x="10520339" y="384927"/>
                  <a:pt x="10520339" y="859758"/>
                </a:cubicBezTo>
                <a:cubicBezTo>
                  <a:pt x="10520339" y="1037820"/>
                  <a:pt x="10466209" y="1203239"/>
                  <a:pt x="10373506" y="1340457"/>
                </a:cubicBezTo>
                <a:lnTo>
                  <a:pt x="10352334" y="1366118"/>
                </a:lnTo>
                <a:lnTo>
                  <a:pt x="10406872" y="1426124"/>
                </a:lnTo>
                <a:cubicBezTo>
                  <a:pt x="10640191" y="1708842"/>
                  <a:pt x="10780350" y="2071293"/>
                  <a:pt x="10780350" y="2466480"/>
                </a:cubicBezTo>
                <a:cubicBezTo>
                  <a:pt x="10780350" y="2805212"/>
                  <a:pt x="10677376" y="3119893"/>
                  <a:pt x="10501025" y="3380927"/>
                </a:cubicBezTo>
                <a:lnTo>
                  <a:pt x="10488529" y="3397638"/>
                </a:lnTo>
                <a:lnTo>
                  <a:pt x="10508657" y="3439421"/>
                </a:lnTo>
                <a:cubicBezTo>
                  <a:pt x="10591420" y="3635094"/>
                  <a:pt x="10637186" y="3850226"/>
                  <a:pt x="10637186" y="4076047"/>
                </a:cubicBezTo>
                <a:cubicBezTo>
                  <a:pt x="10637186" y="4979331"/>
                  <a:pt x="9904929" y="5711588"/>
                  <a:pt x="9001645" y="5711588"/>
                </a:cubicBezTo>
                <a:cubicBezTo>
                  <a:pt x="8550003" y="5711588"/>
                  <a:pt x="8141118" y="5528524"/>
                  <a:pt x="7845143" y="5232549"/>
                </a:cubicBezTo>
                <a:lnTo>
                  <a:pt x="7806028" y="5189511"/>
                </a:lnTo>
                <a:lnTo>
                  <a:pt x="7663268" y="5258282"/>
                </a:lnTo>
                <a:cubicBezTo>
                  <a:pt x="7467595" y="5341045"/>
                  <a:pt x="7252463" y="5386811"/>
                  <a:pt x="7026642" y="5386811"/>
                </a:cubicBezTo>
                <a:cubicBezTo>
                  <a:pt x="6716138" y="5386811"/>
                  <a:pt x="6425843" y="5300285"/>
                  <a:pt x="6178554" y="5150028"/>
                </a:cubicBezTo>
                <a:lnTo>
                  <a:pt x="6064811" y="5070182"/>
                </a:lnTo>
                <a:lnTo>
                  <a:pt x="5938640" y="5130961"/>
                </a:lnTo>
                <a:cubicBezTo>
                  <a:pt x="5742967" y="5213724"/>
                  <a:pt x="5527835" y="5259490"/>
                  <a:pt x="5302014" y="5259490"/>
                </a:cubicBezTo>
                <a:lnTo>
                  <a:pt x="5181815" y="5253421"/>
                </a:lnTo>
                <a:lnTo>
                  <a:pt x="5101896" y="5338252"/>
                </a:lnTo>
                <a:cubicBezTo>
                  <a:pt x="4807090" y="5626112"/>
                  <a:pt x="4403936" y="5803500"/>
                  <a:pt x="3959351" y="5803500"/>
                </a:cubicBezTo>
                <a:cubicBezTo>
                  <a:pt x="3507709" y="5803500"/>
                  <a:pt x="3098824" y="5620436"/>
                  <a:pt x="2802849" y="5324461"/>
                </a:cubicBezTo>
                <a:lnTo>
                  <a:pt x="2786912" y="5306926"/>
                </a:lnTo>
                <a:lnTo>
                  <a:pt x="2761058" y="5322633"/>
                </a:lnTo>
                <a:cubicBezTo>
                  <a:pt x="2598628" y="5410870"/>
                  <a:pt x="2412487" y="5460991"/>
                  <a:pt x="2214640" y="5460991"/>
                </a:cubicBezTo>
                <a:cubicBezTo>
                  <a:pt x="1937654" y="5460991"/>
                  <a:pt x="1683612" y="5362755"/>
                  <a:pt x="1485456" y="5199221"/>
                </a:cubicBezTo>
                <a:lnTo>
                  <a:pt x="1406750" y="5127688"/>
                </a:lnTo>
                <a:lnTo>
                  <a:pt x="1396022" y="5140691"/>
                </a:lnTo>
                <a:cubicBezTo>
                  <a:pt x="1248035" y="5288678"/>
                  <a:pt x="1043592" y="5380210"/>
                  <a:pt x="817771" y="5380210"/>
                </a:cubicBezTo>
                <a:cubicBezTo>
                  <a:pt x="366129" y="5380210"/>
                  <a:pt x="0" y="5014081"/>
                  <a:pt x="0" y="4562439"/>
                </a:cubicBezTo>
                <a:cubicBezTo>
                  <a:pt x="0" y="4110797"/>
                  <a:pt x="366129" y="3744668"/>
                  <a:pt x="817771" y="3744668"/>
                </a:cubicBezTo>
                <a:cubicBezTo>
                  <a:pt x="930682" y="3744668"/>
                  <a:pt x="1038247" y="3767551"/>
                  <a:pt x="1136084" y="3808933"/>
                </a:cubicBezTo>
                <a:lnTo>
                  <a:pt x="1178250" y="3831820"/>
                </a:lnTo>
                <a:lnTo>
                  <a:pt x="1264070" y="3673709"/>
                </a:lnTo>
                <a:cubicBezTo>
                  <a:pt x="1470077" y="3368778"/>
                  <a:pt x="1818946" y="3168295"/>
                  <a:pt x="2214640" y="3168295"/>
                </a:cubicBezTo>
                <a:cubicBezTo>
                  <a:pt x="2254209" y="3168295"/>
                  <a:pt x="2293311" y="3170300"/>
                  <a:pt x="2331847" y="3174214"/>
                </a:cubicBezTo>
                <a:lnTo>
                  <a:pt x="2372914" y="3180481"/>
                </a:lnTo>
                <a:lnTo>
                  <a:pt x="2368108" y="3164998"/>
                </a:lnTo>
                <a:cubicBezTo>
                  <a:pt x="2360486" y="3127749"/>
                  <a:pt x="2356483" y="3089182"/>
                  <a:pt x="2356483" y="3049679"/>
                </a:cubicBezTo>
                <a:cubicBezTo>
                  <a:pt x="2356483" y="2773164"/>
                  <a:pt x="2552624" y="2542458"/>
                  <a:pt x="2813366" y="2489103"/>
                </a:cubicBezTo>
                <a:lnTo>
                  <a:pt x="2869416" y="2483452"/>
                </a:lnTo>
                <a:lnTo>
                  <a:pt x="2845742" y="2407188"/>
                </a:lnTo>
                <a:cubicBezTo>
                  <a:pt x="2834289" y="2351219"/>
                  <a:pt x="2828275" y="2293270"/>
                  <a:pt x="2828275" y="2233916"/>
                </a:cubicBezTo>
                <a:cubicBezTo>
                  <a:pt x="2828275" y="1759085"/>
                  <a:pt x="3213202" y="1374158"/>
                  <a:pt x="3688033" y="1374158"/>
                </a:cubicBezTo>
                <a:cubicBezTo>
                  <a:pt x="3866094" y="1374158"/>
                  <a:pt x="4031513" y="1428289"/>
                  <a:pt x="4168732" y="1520991"/>
                </a:cubicBezTo>
                <a:lnTo>
                  <a:pt x="4223656" y="1566309"/>
                </a:lnTo>
                <a:lnTo>
                  <a:pt x="4261664" y="1443867"/>
                </a:lnTo>
                <a:cubicBezTo>
                  <a:pt x="4424656" y="1058510"/>
                  <a:pt x="4806232" y="788117"/>
                  <a:pt x="5250961" y="788117"/>
                </a:cubicBezTo>
                <a:cubicBezTo>
                  <a:pt x="5362143" y="788117"/>
                  <a:pt x="5469379" y="805017"/>
                  <a:pt x="5570238" y="836388"/>
                </a:cubicBezTo>
                <a:lnTo>
                  <a:pt x="5629351" y="858023"/>
                </a:lnTo>
                <a:lnTo>
                  <a:pt x="5642519" y="830688"/>
                </a:lnTo>
                <a:cubicBezTo>
                  <a:pt x="5848565" y="451392"/>
                  <a:pt x="6250426" y="193905"/>
                  <a:pt x="6712427" y="193905"/>
                </a:cubicBezTo>
                <a:cubicBezTo>
                  <a:pt x="7145553" y="193905"/>
                  <a:pt x="7525822" y="420211"/>
                  <a:pt x="7741440" y="761030"/>
                </a:cubicBezTo>
                <a:lnTo>
                  <a:pt x="7748264" y="772983"/>
                </a:lnTo>
                <a:lnTo>
                  <a:pt x="7803723" y="731511"/>
                </a:lnTo>
                <a:cubicBezTo>
                  <a:pt x="8036412" y="574309"/>
                  <a:pt x="8316923" y="482517"/>
                  <a:pt x="8618873" y="482517"/>
                </a:cubicBezTo>
                <a:cubicBezTo>
                  <a:pt x="8669198" y="482517"/>
                  <a:pt x="8718927" y="485067"/>
                  <a:pt x="8767939" y="490044"/>
                </a:cubicBezTo>
                <a:lnTo>
                  <a:pt x="8878275" y="506884"/>
                </a:lnTo>
                <a:lnTo>
                  <a:pt x="8947656" y="379059"/>
                </a:lnTo>
                <a:cubicBezTo>
                  <a:pt x="9102161" y="150362"/>
                  <a:pt x="9363812" y="0"/>
                  <a:pt x="9660581" y="0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855783" y="1610768"/>
            <a:ext cx="4380811" cy="765804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GB" dirty="0"/>
              <a:t>Work Package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3F2C6B-B74C-984C-A687-88044B643489}"/>
              </a:ext>
            </a:extLst>
          </p:cNvPr>
          <p:cNvGrpSpPr/>
          <p:nvPr userDrawn="1"/>
        </p:nvGrpSpPr>
        <p:grpSpPr>
          <a:xfrm>
            <a:off x="7260301" y="822893"/>
            <a:ext cx="4401311" cy="1039199"/>
            <a:chOff x="7181399" y="1624483"/>
            <a:chExt cx="4401311" cy="1039199"/>
          </a:xfrm>
        </p:grpSpPr>
        <p:pic>
          <p:nvPicPr>
            <p:cNvPr id="6" name="Picture 5" descr="A picture containing drawing, light&#10;&#10;Description automatically generated">
              <a:extLst>
                <a:ext uri="{FF2B5EF4-FFF2-40B4-BE49-F238E27FC236}">
                  <a16:creationId xmlns:a16="http://schemas.microsoft.com/office/drawing/2014/main" id="{CBBF1AF5-19CD-F14E-9816-9A9B5F3BDE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9541" r="42726" b="22140"/>
            <a:stretch/>
          </p:blipFill>
          <p:spPr>
            <a:xfrm>
              <a:off x="7181399" y="1624483"/>
              <a:ext cx="2668657" cy="1039199"/>
            </a:xfrm>
            <a:prstGeom prst="rect">
              <a:avLst/>
            </a:prstGeom>
          </p:spPr>
        </p:pic>
        <p:pic>
          <p:nvPicPr>
            <p:cNvPr id="7" name="Picture 6" descr="A picture containing drawing, plate, cup&#10;&#10;Description automatically generated">
              <a:extLst>
                <a:ext uri="{FF2B5EF4-FFF2-40B4-BE49-F238E27FC236}">
                  <a16:creationId xmlns:a16="http://schemas.microsoft.com/office/drawing/2014/main" id="{6C37EC8B-5DCD-2140-9D36-0282C84752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633"/>
            <a:stretch/>
          </p:blipFill>
          <p:spPr>
            <a:xfrm>
              <a:off x="9850055" y="1624483"/>
              <a:ext cx="1732655" cy="1039199"/>
            </a:xfrm>
            <a:prstGeom prst="rect">
              <a:avLst/>
            </a:prstGeom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652DF14E-028E-2643-A614-E8D0C259FF26}"/>
              </a:ext>
            </a:extLst>
          </p:cNvPr>
          <p:cNvSpPr/>
          <p:nvPr userDrawn="1"/>
        </p:nvSpPr>
        <p:spPr>
          <a:xfrm>
            <a:off x="7663758" y="2710342"/>
            <a:ext cx="3553679" cy="3553679"/>
          </a:xfrm>
          <a:prstGeom prst="ellipse">
            <a:avLst/>
          </a:prstGeom>
          <a:blipFill dpi="0" rotWithShape="1">
            <a:blip r:embed="rId4"/>
            <a:srcRect/>
            <a:stretch>
              <a:fillRect l="-9000" b="-1000"/>
            </a:stretch>
          </a:blipFill>
          <a:ln w="38100">
            <a:noFill/>
          </a:ln>
          <a:effectLst>
            <a:outerShdw blurRad="431800" dist="101600" dir="12300000" sx="101000" sy="101000" algn="tl" rotWithShape="0">
              <a:srgbClr val="2E2A8E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804A4D-0061-9C44-B666-5E1FFA60C9D6}"/>
              </a:ext>
            </a:extLst>
          </p:cNvPr>
          <p:cNvSpPr/>
          <p:nvPr userDrawn="1"/>
        </p:nvSpPr>
        <p:spPr>
          <a:xfrm>
            <a:off x="6218959" y="2299960"/>
            <a:ext cx="2147341" cy="2147341"/>
          </a:xfrm>
          <a:prstGeom prst="ellipse">
            <a:avLst/>
          </a:prstGeom>
          <a:blipFill dpi="0" rotWithShape="1">
            <a:blip r:embed="rId5"/>
            <a:srcRect/>
            <a:stretch>
              <a:fillRect l="-28000" t="-4000" r="-53000" b="-6000"/>
            </a:stretch>
          </a:blipFill>
          <a:ln w="38100">
            <a:noFill/>
          </a:ln>
          <a:effectLst>
            <a:outerShdw blurRad="431800" dist="101600" dir="12300000" sx="101000" sy="101000" algn="tl" rotWithShape="0">
              <a:srgbClr val="2E2A8E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53915-5505-8042-8E93-77F278E0AC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784" y="2269543"/>
            <a:ext cx="4380812" cy="676516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1DC8014-1E9A-5743-ABFE-1884C8E6DC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5662" y="3593365"/>
            <a:ext cx="4380811" cy="566606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Location, Meeting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7177902-AE21-EA4B-A5E8-1519AAA46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5664" y="4197594"/>
            <a:ext cx="4388734" cy="56660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0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49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2F0CD35-E28F-8343-B8F4-EE236CF6C037}"/>
              </a:ext>
            </a:extLst>
          </p:cNvPr>
          <p:cNvSpPr/>
          <p:nvPr userDrawn="1"/>
        </p:nvSpPr>
        <p:spPr>
          <a:xfrm>
            <a:off x="-8548" y="0"/>
            <a:ext cx="12200547" cy="6857999"/>
          </a:xfrm>
          <a:prstGeom prst="rect">
            <a:avLst/>
          </a:prstGeom>
          <a:gradFill>
            <a:gsLst>
              <a:gs pos="43000">
                <a:srgbClr val="2E2A8E"/>
              </a:gs>
              <a:gs pos="98000">
                <a:srgbClr val="1357A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E58D711-BCF9-EB4C-B1E1-961B7AF1F2CC}"/>
              </a:ext>
            </a:extLst>
          </p:cNvPr>
          <p:cNvSpPr/>
          <p:nvPr userDrawn="1"/>
        </p:nvSpPr>
        <p:spPr>
          <a:xfrm>
            <a:off x="3053593" y="2625090"/>
            <a:ext cx="9978595" cy="5371883"/>
          </a:xfrm>
          <a:custGeom>
            <a:avLst/>
            <a:gdLst>
              <a:gd name="connsiteX0" fmla="*/ 9660581 w 10780350"/>
              <a:gd name="connsiteY0" fmla="*/ 0 h 5803500"/>
              <a:gd name="connsiteX1" fmla="*/ 10520339 w 10780350"/>
              <a:gd name="connsiteY1" fmla="*/ 859758 h 5803500"/>
              <a:gd name="connsiteX2" fmla="*/ 10373506 w 10780350"/>
              <a:gd name="connsiteY2" fmla="*/ 1340457 h 5803500"/>
              <a:gd name="connsiteX3" fmla="*/ 10352334 w 10780350"/>
              <a:gd name="connsiteY3" fmla="*/ 1366118 h 5803500"/>
              <a:gd name="connsiteX4" fmla="*/ 10406872 w 10780350"/>
              <a:gd name="connsiteY4" fmla="*/ 1426124 h 5803500"/>
              <a:gd name="connsiteX5" fmla="*/ 10780350 w 10780350"/>
              <a:gd name="connsiteY5" fmla="*/ 2466480 h 5803500"/>
              <a:gd name="connsiteX6" fmla="*/ 10501025 w 10780350"/>
              <a:gd name="connsiteY6" fmla="*/ 3380927 h 5803500"/>
              <a:gd name="connsiteX7" fmla="*/ 10488529 w 10780350"/>
              <a:gd name="connsiteY7" fmla="*/ 3397638 h 5803500"/>
              <a:gd name="connsiteX8" fmla="*/ 10508657 w 10780350"/>
              <a:gd name="connsiteY8" fmla="*/ 3439421 h 5803500"/>
              <a:gd name="connsiteX9" fmla="*/ 10637186 w 10780350"/>
              <a:gd name="connsiteY9" fmla="*/ 4076047 h 5803500"/>
              <a:gd name="connsiteX10" fmla="*/ 9001645 w 10780350"/>
              <a:gd name="connsiteY10" fmla="*/ 5711588 h 5803500"/>
              <a:gd name="connsiteX11" fmla="*/ 7845143 w 10780350"/>
              <a:gd name="connsiteY11" fmla="*/ 5232549 h 5803500"/>
              <a:gd name="connsiteX12" fmla="*/ 7806028 w 10780350"/>
              <a:gd name="connsiteY12" fmla="*/ 5189511 h 5803500"/>
              <a:gd name="connsiteX13" fmla="*/ 7663268 w 10780350"/>
              <a:gd name="connsiteY13" fmla="*/ 5258282 h 5803500"/>
              <a:gd name="connsiteX14" fmla="*/ 7026642 w 10780350"/>
              <a:gd name="connsiteY14" fmla="*/ 5386811 h 5803500"/>
              <a:gd name="connsiteX15" fmla="*/ 6178554 w 10780350"/>
              <a:gd name="connsiteY15" fmla="*/ 5150028 h 5803500"/>
              <a:gd name="connsiteX16" fmla="*/ 6064811 w 10780350"/>
              <a:gd name="connsiteY16" fmla="*/ 5070182 h 5803500"/>
              <a:gd name="connsiteX17" fmla="*/ 5938640 w 10780350"/>
              <a:gd name="connsiteY17" fmla="*/ 5130961 h 5803500"/>
              <a:gd name="connsiteX18" fmla="*/ 5302014 w 10780350"/>
              <a:gd name="connsiteY18" fmla="*/ 5259490 h 5803500"/>
              <a:gd name="connsiteX19" fmla="*/ 5181815 w 10780350"/>
              <a:gd name="connsiteY19" fmla="*/ 5253421 h 5803500"/>
              <a:gd name="connsiteX20" fmla="*/ 5101896 w 10780350"/>
              <a:gd name="connsiteY20" fmla="*/ 5338252 h 5803500"/>
              <a:gd name="connsiteX21" fmla="*/ 3959351 w 10780350"/>
              <a:gd name="connsiteY21" fmla="*/ 5803500 h 5803500"/>
              <a:gd name="connsiteX22" fmla="*/ 2802849 w 10780350"/>
              <a:gd name="connsiteY22" fmla="*/ 5324461 h 5803500"/>
              <a:gd name="connsiteX23" fmla="*/ 2786912 w 10780350"/>
              <a:gd name="connsiteY23" fmla="*/ 5306926 h 5803500"/>
              <a:gd name="connsiteX24" fmla="*/ 2761058 w 10780350"/>
              <a:gd name="connsiteY24" fmla="*/ 5322633 h 5803500"/>
              <a:gd name="connsiteX25" fmla="*/ 2214640 w 10780350"/>
              <a:gd name="connsiteY25" fmla="*/ 5460991 h 5803500"/>
              <a:gd name="connsiteX26" fmla="*/ 1485456 w 10780350"/>
              <a:gd name="connsiteY26" fmla="*/ 5199221 h 5803500"/>
              <a:gd name="connsiteX27" fmla="*/ 1406750 w 10780350"/>
              <a:gd name="connsiteY27" fmla="*/ 5127688 h 5803500"/>
              <a:gd name="connsiteX28" fmla="*/ 1396022 w 10780350"/>
              <a:gd name="connsiteY28" fmla="*/ 5140691 h 5803500"/>
              <a:gd name="connsiteX29" fmla="*/ 817771 w 10780350"/>
              <a:gd name="connsiteY29" fmla="*/ 5380210 h 5803500"/>
              <a:gd name="connsiteX30" fmla="*/ 0 w 10780350"/>
              <a:gd name="connsiteY30" fmla="*/ 4562439 h 5803500"/>
              <a:gd name="connsiteX31" fmla="*/ 817771 w 10780350"/>
              <a:gd name="connsiteY31" fmla="*/ 3744668 h 5803500"/>
              <a:gd name="connsiteX32" fmla="*/ 1136084 w 10780350"/>
              <a:gd name="connsiteY32" fmla="*/ 3808933 h 5803500"/>
              <a:gd name="connsiteX33" fmla="*/ 1178250 w 10780350"/>
              <a:gd name="connsiteY33" fmla="*/ 3831820 h 5803500"/>
              <a:gd name="connsiteX34" fmla="*/ 1264070 w 10780350"/>
              <a:gd name="connsiteY34" fmla="*/ 3673709 h 5803500"/>
              <a:gd name="connsiteX35" fmla="*/ 2214640 w 10780350"/>
              <a:gd name="connsiteY35" fmla="*/ 3168295 h 5803500"/>
              <a:gd name="connsiteX36" fmla="*/ 2331847 w 10780350"/>
              <a:gd name="connsiteY36" fmla="*/ 3174214 h 5803500"/>
              <a:gd name="connsiteX37" fmla="*/ 2372914 w 10780350"/>
              <a:gd name="connsiteY37" fmla="*/ 3180481 h 5803500"/>
              <a:gd name="connsiteX38" fmla="*/ 2368108 w 10780350"/>
              <a:gd name="connsiteY38" fmla="*/ 3164998 h 5803500"/>
              <a:gd name="connsiteX39" fmla="*/ 2356483 w 10780350"/>
              <a:gd name="connsiteY39" fmla="*/ 3049679 h 5803500"/>
              <a:gd name="connsiteX40" fmla="*/ 2813366 w 10780350"/>
              <a:gd name="connsiteY40" fmla="*/ 2489103 h 5803500"/>
              <a:gd name="connsiteX41" fmla="*/ 2869416 w 10780350"/>
              <a:gd name="connsiteY41" fmla="*/ 2483452 h 5803500"/>
              <a:gd name="connsiteX42" fmla="*/ 2845742 w 10780350"/>
              <a:gd name="connsiteY42" fmla="*/ 2407188 h 5803500"/>
              <a:gd name="connsiteX43" fmla="*/ 2828275 w 10780350"/>
              <a:gd name="connsiteY43" fmla="*/ 2233916 h 5803500"/>
              <a:gd name="connsiteX44" fmla="*/ 3688033 w 10780350"/>
              <a:gd name="connsiteY44" fmla="*/ 1374158 h 5803500"/>
              <a:gd name="connsiteX45" fmla="*/ 4168732 w 10780350"/>
              <a:gd name="connsiteY45" fmla="*/ 1520991 h 5803500"/>
              <a:gd name="connsiteX46" fmla="*/ 4223656 w 10780350"/>
              <a:gd name="connsiteY46" fmla="*/ 1566309 h 5803500"/>
              <a:gd name="connsiteX47" fmla="*/ 4261664 w 10780350"/>
              <a:gd name="connsiteY47" fmla="*/ 1443867 h 5803500"/>
              <a:gd name="connsiteX48" fmla="*/ 5250961 w 10780350"/>
              <a:gd name="connsiteY48" fmla="*/ 788117 h 5803500"/>
              <a:gd name="connsiteX49" fmla="*/ 5570238 w 10780350"/>
              <a:gd name="connsiteY49" fmla="*/ 836388 h 5803500"/>
              <a:gd name="connsiteX50" fmla="*/ 5629351 w 10780350"/>
              <a:gd name="connsiteY50" fmla="*/ 858023 h 5803500"/>
              <a:gd name="connsiteX51" fmla="*/ 5642519 w 10780350"/>
              <a:gd name="connsiteY51" fmla="*/ 830688 h 5803500"/>
              <a:gd name="connsiteX52" fmla="*/ 6712427 w 10780350"/>
              <a:gd name="connsiteY52" fmla="*/ 193905 h 5803500"/>
              <a:gd name="connsiteX53" fmla="*/ 7741440 w 10780350"/>
              <a:gd name="connsiteY53" fmla="*/ 761030 h 5803500"/>
              <a:gd name="connsiteX54" fmla="*/ 7748264 w 10780350"/>
              <a:gd name="connsiteY54" fmla="*/ 772983 h 5803500"/>
              <a:gd name="connsiteX55" fmla="*/ 7803723 w 10780350"/>
              <a:gd name="connsiteY55" fmla="*/ 731511 h 5803500"/>
              <a:gd name="connsiteX56" fmla="*/ 8618873 w 10780350"/>
              <a:gd name="connsiteY56" fmla="*/ 482517 h 5803500"/>
              <a:gd name="connsiteX57" fmla="*/ 8767939 w 10780350"/>
              <a:gd name="connsiteY57" fmla="*/ 490044 h 5803500"/>
              <a:gd name="connsiteX58" fmla="*/ 8878275 w 10780350"/>
              <a:gd name="connsiteY58" fmla="*/ 506884 h 5803500"/>
              <a:gd name="connsiteX59" fmla="*/ 8947656 w 10780350"/>
              <a:gd name="connsiteY59" fmla="*/ 379059 h 5803500"/>
              <a:gd name="connsiteX60" fmla="*/ 9660581 w 10780350"/>
              <a:gd name="connsiteY60" fmla="*/ 0 h 58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0780350" h="5803500">
                <a:moveTo>
                  <a:pt x="9660581" y="0"/>
                </a:moveTo>
                <a:cubicBezTo>
                  <a:pt x="10135412" y="0"/>
                  <a:pt x="10520339" y="384927"/>
                  <a:pt x="10520339" y="859758"/>
                </a:cubicBezTo>
                <a:cubicBezTo>
                  <a:pt x="10520339" y="1037820"/>
                  <a:pt x="10466209" y="1203239"/>
                  <a:pt x="10373506" y="1340457"/>
                </a:cubicBezTo>
                <a:lnTo>
                  <a:pt x="10352334" y="1366118"/>
                </a:lnTo>
                <a:lnTo>
                  <a:pt x="10406872" y="1426124"/>
                </a:lnTo>
                <a:cubicBezTo>
                  <a:pt x="10640191" y="1708842"/>
                  <a:pt x="10780350" y="2071293"/>
                  <a:pt x="10780350" y="2466480"/>
                </a:cubicBezTo>
                <a:cubicBezTo>
                  <a:pt x="10780350" y="2805212"/>
                  <a:pt x="10677376" y="3119893"/>
                  <a:pt x="10501025" y="3380927"/>
                </a:cubicBezTo>
                <a:lnTo>
                  <a:pt x="10488529" y="3397638"/>
                </a:lnTo>
                <a:lnTo>
                  <a:pt x="10508657" y="3439421"/>
                </a:lnTo>
                <a:cubicBezTo>
                  <a:pt x="10591420" y="3635094"/>
                  <a:pt x="10637186" y="3850226"/>
                  <a:pt x="10637186" y="4076047"/>
                </a:cubicBezTo>
                <a:cubicBezTo>
                  <a:pt x="10637186" y="4979331"/>
                  <a:pt x="9904929" y="5711588"/>
                  <a:pt x="9001645" y="5711588"/>
                </a:cubicBezTo>
                <a:cubicBezTo>
                  <a:pt x="8550003" y="5711588"/>
                  <a:pt x="8141118" y="5528524"/>
                  <a:pt x="7845143" y="5232549"/>
                </a:cubicBezTo>
                <a:lnTo>
                  <a:pt x="7806028" y="5189511"/>
                </a:lnTo>
                <a:lnTo>
                  <a:pt x="7663268" y="5258282"/>
                </a:lnTo>
                <a:cubicBezTo>
                  <a:pt x="7467595" y="5341045"/>
                  <a:pt x="7252463" y="5386811"/>
                  <a:pt x="7026642" y="5386811"/>
                </a:cubicBezTo>
                <a:cubicBezTo>
                  <a:pt x="6716138" y="5386811"/>
                  <a:pt x="6425843" y="5300285"/>
                  <a:pt x="6178554" y="5150028"/>
                </a:cubicBezTo>
                <a:lnTo>
                  <a:pt x="6064811" y="5070182"/>
                </a:lnTo>
                <a:lnTo>
                  <a:pt x="5938640" y="5130961"/>
                </a:lnTo>
                <a:cubicBezTo>
                  <a:pt x="5742967" y="5213724"/>
                  <a:pt x="5527835" y="5259490"/>
                  <a:pt x="5302014" y="5259490"/>
                </a:cubicBezTo>
                <a:lnTo>
                  <a:pt x="5181815" y="5253421"/>
                </a:lnTo>
                <a:lnTo>
                  <a:pt x="5101896" y="5338252"/>
                </a:lnTo>
                <a:cubicBezTo>
                  <a:pt x="4807090" y="5626112"/>
                  <a:pt x="4403936" y="5803500"/>
                  <a:pt x="3959351" y="5803500"/>
                </a:cubicBezTo>
                <a:cubicBezTo>
                  <a:pt x="3507709" y="5803500"/>
                  <a:pt x="3098824" y="5620436"/>
                  <a:pt x="2802849" y="5324461"/>
                </a:cubicBezTo>
                <a:lnTo>
                  <a:pt x="2786912" y="5306926"/>
                </a:lnTo>
                <a:lnTo>
                  <a:pt x="2761058" y="5322633"/>
                </a:lnTo>
                <a:cubicBezTo>
                  <a:pt x="2598628" y="5410870"/>
                  <a:pt x="2412487" y="5460991"/>
                  <a:pt x="2214640" y="5460991"/>
                </a:cubicBezTo>
                <a:cubicBezTo>
                  <a:pt x="1937654" y="5460991"/>
                  <a:pt x="1683612" y="5362755"/>
                  <a:pt x="1485456" y="5199221"/>
                </a:cubicBezTo>
                <a:lnTo>
                  <a:pt x="1406750" y="5127688"/>
                </a:lnTo>
                <a:lnTo>
                  <a:pt x="1396022" y="5140691"/>
                </a:lnTo>
                <a:cubicBezTo>
                  <a:pt x="1248035" y="5288678"/>
                  <a:pt x="1043592" y="5380210"/>
                  <a:pt x="817771" y="5380210"/>
                </a:cubicBezTo>
                <a:cubicBezTo>
                  <a:pt x="366129" y="5380210"/>
                  <a:pt x="0" y="5014081"/>
                  <a:pt x="0" y="4562439"/>
                </a:cubicBezTo>
                <a:cubicBezTo>
                  <a:pt x="0" y="4110797"/>
                  <a:pt x="366129" y="3744668"/>
                  <a:pt x="817771" y="3744668"/>
                </a:cubicBezTo>
                <a:cubicBezTo>
                  <a:pt x="930682" y="3744668"/>
                  <a:pt x="1038247" y="3767551"/>
                  <a:pt x="1136084" y="3808933"/>
                </a:cubicBezTo>
                <a:lnTo>
                  <a:pt x="1178250" y="3831820"/>
                </a:lnTo>
                <a:lnTo>
                  <a:pt x="1264070" y="3673709"/>
                </a:lnTo>
                <a:cubicBezTo>
                  <a:pt x="1470077" y="3368778"/>
                  <a:pt x="1818946" y="3168295"/>
                  <a:pt x="2214640" y="3168295"/>
                </a:cubicBezTo>
                <a:cubicBezTo>
                  <a:pt x="2254209" y="3168295"/>
                  <a:pt x="2293311" y="3170300"/>
                  <a:pt x="2331847" y="3174214"/>
                </a:cubicBezTo>
                <a:lnTo>
                  <a:pt x="2372914" y="3180481"/>
                </a:lnTo>
                <a:lnTo>
                  <a:pt x="2368108" y="3164998"/>
                </a:lnTo>
                <a:cubicBezTo>
                  <a:pt x="2360486" y="3127749"/>
                  <a:pt x="2356483" y="3089182"/>
                  <a:pt x="2356483" y="3049679"/>
                </a:cubicBezTo>
                <a:cubicBezTo>
                  <a:pt x="2356483" y="2773164"/>
                  <a:pt x="2552624" y="2542458"/>
                  <a:pt x="2813366" y="2489103"/>
                </a:cubicBezTo>
                <a:lnTo>
                  <a:pt x="2869416" y="2483452"/>
                </a:lnTo>
                <a:lnTo>
                  <a:pt x="2845742" y="2407188"/>
                </a:lnTo>
                <a:cubicBezTo>
                  <a:pt x="2834289" y="2351219"/>
                  <a:pt x="2828275" y="2293270"/>
                  <a:pt x="2828275" y="2233916"/>
                </a:cubicBezTo>
                <a:cubicBezTo>
                  <a:pt x="2828275" y="1759085"/>
                  <a:pt x="3213202" y="1374158"/>
                  <a:pt x="3688033" y="1374158"/>
                </a:cubicBezTo>
                <a:cubicBezTo>
                  <a:pt x="3866094" y="1374158"/>
                  <a:pt x="4031513" y="1428289"/>
                  <a:pt x="4168732" y="1520991"/>
                </a:cubicBezTo>
                <a:lnTo>
                  <a:pt x="4223656" y="1566309"/>
                </a:lnTo>
                <a:lnTo>
                  <a:pt x="4261664" y="1443867"/>
                </a:lnTo>
                <a:cubicBezTo>
                  <a:pt x="4424656" y="1058510"/>
                  <a:pt x="4806232" y="788117"/>
                  <a:pt x="5250961" y="788117"/>
                </a:cubicBezTo>
                <a:cubicBezTo>
                  <a:pt x="5362143" y="788117"/>
                  <a:pt x="5469379" y="805017"/>
                  <a:pt x="5570238" y="836388"/>
                </a:cubicBezTo>
                <a:lnTo>
                  <a:pt x="5629351" y="858023"/>
                </a:lnTo>
                <a:lnTo>
                  <a:pt x="5642519" y="830688"/>
                </a:lnTo>
                <a:cubicBezTo>
                  <a:pt x="5848565" y="451392"/>
                  <a:pt x="6250426" y="193905"/>
                  <a:pt x="6712427" y="193905"/>
                </a:cubicBezTo>
                <a:cubicBezTo>
                  <a:pt x="7145553" y="193905"/>
                  <a:pt x="7525822" y="420211"/>
                  <a:pt x="7741440" y="761030"/>
                </a:cubicBezTo>
                <a:lnTo>
                  <a:pt x="7748264" y="772983"/>
                </a:lnTo>
                <a:lnTo>
                  <a:pt x="7803723" y="731511"/>
                </a:lnTo>
                <a:cubicBezTo>
                  <a:pt x="8036412" y="574309"/>
                  <a:pt x="8316923" y="482517"/>
                  <a:pt x="8618873" y="482517"/>
                </a:cubicBezTo>
                <a:cubicBezTo>
                  <a:pt x="8669198" y="482517"/>
                  <a:pt x="8718927" y="485067"/>
                  <a:pt x="8767939" y="490044"/>
                </a:cubicBezTo>
                <a:lnTo>
                  <a:pt x="8878275" y="506884"/>
                </a:lnTo>
                <a:lnTo>
                  <a:pt x="8947656" y="379059"/>
                </a:lnTo>
                <a:cubicBezTo>
                  <a:pt x="9102161" y="150362"/>
                  <a:pt x="9363812" y="0"/>
                  <a:pt x="9660581" y="0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E4DDC4D-4F9D-4C43-AF28-777A4D6D6C96}"/>
              </a:ext>
            </a:extLst>
          </p:cNvPr>
          <p:cNvSpPr/>
          <p:nvPr userDrawn="1"/>
        </p:nvSpPr>
        <p:spPr>
          <a:xfrm flipH="1">
            <a:off x="6657428" y="4811144"/>
            <a:ext cx="10257667" cy="5371883"/>
          </a:xfrm>
          <a:custGeom>
            <a:avLst/>
            <a:gdLst>
              <a:gd name="connsiteX0" fmla="*/ 9660581 w 10780350"/>
              <a:gd name="connsiteY0" fmla="*/ 0 h 5803500"/>
              <a:gd name="connsiteX1" fmla="*/ 10520339 w 10780350"/>
              <a:gd name="connsiteY1" fmla="*/ 859758 h 5803500"/>
              <a:gd name="connsiteX2" fmla="*/ 10373506 w 10780350"/>
              <a:gd name="connsiteY2" fmla="*/ 1340457 h 5803500"/>
              <a:gd name="connsiteX3" fmla="*/ 10352334 w 10780350"/>
              <a:gd name="connsiteY3" fmla="*/ 1366118 h 5803500"/>
              <a:gd name="connsiteX4" fmla="*/ 10406872 w 10780350"/>
              <a:gd name="connsiteY4" fmla="*/ 1426124 h 5803500"/>
              <a:gd name="connsiteX5" fmla="*/ 10780350 w 10780350"/>
              <a:gd name="connsiteY5" fmla="*/ 2466480 h 5803500"/>
              <a:gd name="connsiteX6" fmla="*/ 10501025 w 10780350"/>
              <a:gd name="connsiteY6" fmla="*/ 3380927 h 5803500"/>
              <a:gd name="connsiteX7" fmla="*/ 10488529 w 10780350"/>
              <a:gd name="connsiteY7" fmla="*/ 3397638 h 5803500"/>
              <a:gd name="connsiteX8" fmla="*/ 10508657 w 10780350"/>
              <a:gd name="connsiteY8" fmla="*/ 3439421 h 5803500"/>
              <a:gd name="connsiteX9" fmla="*/ 10637186 w 10780350"/>
              <a:gd name="connsiteY9" fmla="*/ 4076047 h 5803500"/>
              <a:gd name="connsiteX10" fmla="*/ 9001645 w 10780350"/>
              <a:gd name="connsiteY10" fmla="*/ 5711588 h 5803500"/>
              <a:gd name="connsiteX11" fmla="*/ 7845143 w 10780350"/>
              <a:gd name="connsiteY11" fmla="*/ 5232549 h 5803500"/>
              <a:gd name="connsiteX12" fmla="*/ 7806028 w 10780350"/>
              <a:gd name="connsiteY12" fmla="*/ 5189511 h 5803500"/>
              <a:gd name="connsiteX13" fmla="*/ 7663268 w 10780350"/>
              <a:gd name="connsiteY13" fmla="*/ 5258282 h 5803500"/>
              <a:gd name="connsiteX14" fmla="*/ 7026642 w 10780350"/>
              <a:gd name="connsiteY14" fmla="*/ 5386811 h 5803500"/>
              <a:gd name="connsiteX15" fmla="*/ 6178554 w 10780350"/>
              <a:gd name="connsiteY15" fmla="*/ 5150028 h 5803500"/>
              <a:gd name="connsiteX16" fmla="*/ 6064811 w 10780350"/>
              <a:gd name="connsiteY16" fmla="*/ 5070182 h 5803500"/>
              <a:gd name="connsiteX17" fmla="*/ 5938640 w 10780350"/>
              <a:gd name="connsiteY17" fmla="*/ 5130961 h 5803500"/>
              <a:gd name="connsiteX18" fmla="*/ 5302014 w 10780350"/>
              <a:gd name="connsiteY18" fmla="*/ 5259490 h 5803500"/>
              <a:gd name="connsiteX19" fmla="*/ 5181815 w 10780350"/>
              <a:gd name="connsiteY19" fmla="*/ 5253421 h 5803500"/>
              <a:gd name="connsiteX20" fmla="*/ 5101896 w 10780350"/>
              <a:gd name="connsiteY20" fmla="*/ 5338252 h 5803500"/>
              <a:gd name="connsiteX21" fmla="*/ 3959351 w 10780350"/>
              <a:gd name="connsiteY21" fmla="*/ 5803500 h 5803500"/>
              <a:gd name="connsiteX22" fmla="*/ 2802849 w 10780350"/>
              <a:gd name="connsiteY22" fmla="*/ 5324461 h 5803500"/>
              <a:gd name="connsiteX23" fmla="*/ 2786912 w 10780350"/>
              <a:gd name="connsiteY23" fmla="*/ 5306926 h 5803500"/>
              <a:gd name="connsiteX24" fmla="*/ 2761058 w 10780350"/>
              <a:gd name="connsiteY24" fmla="*/ 5322633 h 5803500"/>
              <a:gd name="connsiteX25" fmla="*/ 2214640 w 10780350"/>
              <a:gd name="connsiteY25" fmla="*/ 5460991 h 5803500"/>
              <a:gd name="connsiteX26" fmla="*/ 1485456 w 10780350"/>
              <a:gd name="connsiteY26" fmla="*/ 5199221 h 5803500"/>
              <a:gd name="connsiteX27" fmla="*/ 1406750 w 10780350"/>
              <a:gd name="connsiteY27" fmla="*/ 5127688 h 5803500"/>
              <a:gd name="connsiteX28" fmla="*/ 1396022 w 10780350"/>
              <a:gd name="connsiteY28" fmla="*/ 5140691 h 5803500"/>
              <a:gd name="connsiteX29" fmla="*/ 817771 w 10780350"/>
              <a:gd name="connsiteY29" fmla="*/ 5380210 h 5803500"/>
              <a:gd name="connsiteX30" fmla="*/ 0 w 10780350"/>
              <a:gd name="connsiteY30" fmla="*/ 4562439 h 5803500"/>
              <a:gd name="connsiteX31" fmla="*/ 817771 w 10780350"/>
              <a:gd name="connsiteY31" fmla="*/ 3744668 h 5803500"/>
              <a:gd name="connsiteX32" fmla="*/ 1136084 w 10780350"/>
              <a:gd name="connsiteY32" fmla="*/ 3808933 h 5803500"/>
              <a:gd name="connsiteX33" fmla="*/ 1178250 w 10780350"/>
              <a:gd name="connsiteY33" fmla="*/ 3831820 h 5803500"/>
              <a:gd name="connsiteX34" fmla="*/ 1264070 w 10780350"/>
              <a:gd name="connsiteY34" fmla="*/ 3673709 h 5803500"/>
              <a:gd name="connsiteX35" fmla="*/ 2214640 w 10780350"/>
              <a:gd name="connsiteY35" fmla="*/ 3168295 h 5803500"/>
              <a:gd name="connsiteX36" fmla="*/ 2331847 w 10780350"/>
              <a:gd name="connsiteY36" fmla="*/ 3174214 h 5803500"/>
              <a:gd name="connsiteX37" fmla="*/ 2372914 w 10780350"/>
              <a:gd name="connsiteY37" fmla="*/ 3180481 h 5803500"/>
              <a:gd name="connsiteX38" fmla="*/ 2368108 w 10780350"/>
              <a:gd name="connsiteY38" fmla="*/ 3164998 h 5803500"/>
              <a:gd name="connsiteX39" fmla="*/ 2356483 w 10780350"/>
              <a:gd name="connsiteY39" fmla="*/ 3049679 h 5803500"/>
              <a:gd name="connsiteX40" fmla="*/ 2813366 w 10780350"/>
              <a:gd name="connsiteY40" fmla="*/ 2489103 h 5803500"/>
              <a:gd name="connsiteX41" fmla="*/ 2869416 w 10780350"/>
              <a:gd name="connsiteY41" fmla="*/ 2483452 h 5803500"/>
              <a:gd name="connsiteX42" fmla="*/ 2845742 w 10780350"/>
              <a:gd name="connsiteY42" fmla="*/ 2407188 h 5803500"/>
              <a:gd name="connsiteX43" fmla="*/ 2828275 w 10780350"/>
              <a:gd name="connsiteY43" fmla="*/ 2233916 h 5803500"/>
              <a:gd name="connsiteX44" fmla="*/ 3688033 w 10780350"/>
              <a:gd name="connsiteY44" fmla="*/ 1374158 h 5803500"/>
              <a:gd name="connsiteX45" fmla="*/ 4168732 w 10780350"/>
              <a:gd name="connsiteY45" fmla="*/ 1520991 h 5803500"/>
              <a:gd name="connsiteX46" fmla="*/ 4223656 w 10780350"/>
              <a:gd name="connsiteY46" fmla="*/ 1566309 h 5803500"/>
              <a:gd name="connsiteX47" fmla="*/ 4261664 w 10780350"/>
              <a:gd name="connsiteY47" fmla="*/ 1443867 h 5803500"/>
              <a:gd name="connsiteX48" fmla="*/ 5250961 w 10780350"/>
              <a:gd name="connsiteY48" fmla="*/ 788117 h 5803500"/>
              <a:gd name="connsiteX49" fmla="*/ 5570238 w 10780350"/>
              <a:gd name="connsiteY49" fmla="*/ 836388 h 5803500"/>
              <a:gd name="connsiteX50" fmla="*/ 5629351 w 10780350"/>
              <a:gd name="connsiteY50" fmla="*/ 858023 h 5803500"/>
              <a:gd name="connsiteX51" fmla="*/ 5642519 w 10780350"/>
              <a:gd name="connsiteY51" fmla="*/ 830688 h 5803500"/>
              <a:gd name="connsiteX52" fmla="*/ 6712427 w 10780350"/>
              <a:gd name="connsiteY52" fmla="*/ 193905 h 5803500"/>
              <a:gd name="connsiteX53" fmla="*/ 7741440 w 10780350"/>
              <a:gd name="connsiteY53" fmla="*/ 761030 h 5803500"/>
              <a:gd name="connsiteX54" fmla="*/ 7748264 w 10780350"/>
              <a:gd name="connsiteY54" fmla="*/ 772983 h 5803500"/>
              <a:gd name="connsiteX55" fmla="*/ 7803723 w 10780350"/>
              <a:gd name="connsiteY55" fmla="*/ 731511 h 5803500"/>
              <a:gd name="connsiteX56" fmla="*/ 8618873 w 10780350"/>
              <a:gd name="connsiteY56" fmla="*/ 482517 h 5803500"/>
              <a:gd name="connsiteX57" fmla="*/ 8767939 w 10780350"/>
              <a:gd name="connsiteY57" fmla="*/ 490044 h 5803500"/>
              <a:gd name="connsiteX58" fmla="*/ 8878275 w 10780350"/>
              <a:gd name="connsiteY58" fmla="*/ 506884 h 5803500"/>
              <a:gd name="connsiteX59" fmla="*/ 8947656 w 10780350"/>
              <a:gd name="connsiteY59" fmla="*/ 379059 h 5803500"/>
              <a:gd name="connsiteX60" fmla="*/ 9660581 w 10780350"/>
              <a:gd name="connsiteY60" fmla="*/ 0 h 58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0780350" h="5803500">
                <a:moveTo>
                  <a:pt x="9660581" y="0"/>
                </a:moveTo>
                <a:cubicBezTo>
                  <a:pt x="10135412" y="0"/>
                  <a:pt x="10520339" y="384927"/>
                  <a:pt x="10520339" y="859758"/>
                </a:cubicBezTo>
                <a:cubicBezTo>
                  <a:pt x="10520339" y="1037820"/>
                  <a:pt x="10466209" y="1203239"/>
                  <a:pt x="10373506" y="1340457"/>
                </a:cubicBezTo>
                <a:lnTo>
                  <a:pt x="10352334" y="1366118"/>
                </a:lnTo>
                <a:lnTo>
                  <a:pt x="10406872" y="1426124"/>
                </a:lnTo>
                <a:cubicBezTo>
                  <a:pt x="10640191" y="1708842"/>
                  <a:pt x="10780350" y="2071293"/>
                  <a:pt x="10780350" y="2466480"/>
                </a:cubicBezTo>
                <a:cubicBezTo>
                  <a:pt x="10780350" y="2805212"/>
                  <a:pt x="10677376" y="3119893"/>
                  <a:pt x="10501025" y="3380927"/>
                </a:cubicBezTo>
                <a:lnTo>
                  <a:pt x="10488529" y="3397638"/>
                </a:lnTo>
                <a:lnTo>
                  <a:pt x="10508657" y="3439421"/>
                </a:lnTo>
                <a:cubicBezTo>
                  <a:pt x="10591420" y="3635094"/>
                  <a:pt x="10637186" y="3850226"/>
                  <a:pt x="10637186" y="4076047"/>
                </a:cubicBezTo>
                <a:cubicBezTo>
                  <a:pt x="10637186" y="4979331"/>
                  <a:pt x="9904929" y="5711588"/>
                  <a:pt x="9001645" y="5711588"/>
                </a:cubicBezTo>
                <a:cubicBezTo>
                  <a:pt x="8550003" y="5711588"/>
                  <a:pt x="8141118" y="5528524"/>
                  <a:pt x="7845143" y="5232549"/>
                </a:cubicBezTo>
                <a:lnTo>
                  <a:pt x="7806028" y="5189511"/>
                </a:lnTo>
                <a:lnTo>
                  <a:pt x="7663268" y="5258282"/>
                </a:lnTo>
                <a:cubicBezTo>
                  <a:pt x="7467595" y="5341045"/>
                  <a:pt x="7252463" y="5386811"/>
                  <a:pt x="7026642" y="5386811"/>
                </a:cubicBezTo>
                <a:cubicBezTo>
                  <a:pt x="6716138" y="5386811"/>
                  <a:pt x="6425843" y="5300285"/>
                  <a:pt x="6178554" y="5150028"/>
                </a:cubicBezTo>
                <a:lnTo>
                  <a:pt x="6064811" y="5070182"/>
                </a:lnTo>
                <a:lnTo>
                  <a:pt x="5938640" y="5130961"/>
                </a:lnTo>
                <a:cubicBezTo>
                  <a:pt x="5742967" y="5213724"/>
                  <a:pt x="5527835" y="5259490"/>
                  <a:pt x="5302014" y="5259490"/>
                </a:cubicBezTo>
                <a:lnTo>
                  <a:pt x="5181815" y="5253421"/>
                </a:lnTo>
                <a:lnTo>
                  <a:pt x="5101896" y="5338252"/>
                </a:lnTo>
                <a:cubicBezTo>
                  <a:pt x="4807090" y="5626112"/>
                  <a:pt x="4403936" y="5803500"/>
                  <a:pt x="3959351" y="5803500"/>
                </a:cubicBezTo>
                <a:cubicBezTo>
                  <a:pt x="3507709" y="5803500"/>
                  <a:pt x="3098824" y="5620436"/>
                  <a:pt x="2802849" y="5324461"/>
                </a:cubicBezTo>
                <a:lnTo>
                  <a:pt x="2786912" y="5306926"/>
                </a:lnTo>
                <a:lnTo>
                  <a:pt x="2761058" y="5322633"/>
                </a:lnTo>
                <a:cubicBezTo>
                  <a:pt x="2598628" y="5410870"/>
                  <a:pt x="2412487" y="5460991"/>
                  <a:pt x="2214640" y="5460991"/>
                </a:cubicBezTo>
                <a:cubicBezTo>
                  <a:pt x="1937654" y="5460991"/>
                  <a:pt x="1683612" y="5362755"/>
                  <a:pt x="1485456" y="5199221"/>
                </a:cubicBezTo>
                <a:lnTo>
                  <a:pt x="1406750" y="5127688"/>
                </a:lnTo>
                <a:lnTo>
                  <a:pt x="1396022" y="5140691"/>
                </a:lnTo>
                <a:cubicBezTo>
                  <a:pt x="1248035" y="5288678"/>
                  <a:pt x="1043592" y="5380210"/>
                  <a:pt x="817771" y="5380210"/>
                </a:cubicBezTo>
                <a:cubicBezTo>
                  <a:pt x="366129" y="5380210"/>
                  <a:pt x="0" y="5014081"/>
                  <a:pt x="0" y="4562439"/>
                </a:cubicBezTo>
                <a:cubicBezTo>
                  <a:pt x="0" y="4110797"/>
                  <a:pt x="366129" y="3744668"/>
                  <a:pt x="817771" y="3744668"/>
                </a:cubicBezTo>
                <a:cubicBezTo>
                  <a:pt x="930682" y="3744668"/>
                  <a:pt x="1038247" y="3767551"/>
                  <a:pt x="1136084" y="3808933"/>
                </a:cubicBezTo>
                <a:lnTo>
                  <a:pt x="1178250" y="3831820"/>
                </a:lnTo>
                <a:lnTo>
                  <a:pt x="1264070" y="3673709"/>
                </a:lnTo>
                <a:cubicBezTo>
                  <a:pt x="1470077" y="3368778"/>
                  <a:pt x="1818946" y="3168295"/>
                  <a:pt x="2214640" y="3168295"/>
                </a:cubicBezTo>
                <a:cubicBezTo>
                  <a:pt x="2254209" y="3168295"/>
                  <a:pt x="2293311" y="3170300"/>
                  <a:pt x="2331847" y="3174214"/>
                </a:cubicBezTo>
                <a:lnTo>
                  <a:pt x="2372914" y="3180481"/>
                </a:lnTo>
                <a:lnTo>
                  <a:pt x="2368108" y="3164998"/>
                </a:lnTo>
                <a:cubicBezTo>
                  <a:pt x="2360486" y="3127749"/>
                  <a:pt x="2356483" y="3089182"/>
                  <a:pt x="2356483" y="3049679"/>
                </a:cubicBezTo>
                <a:cubicBezTo>
                  <a:pt x="2356483" y="2773164"/>
                  <a:pt x="2552624" y="2542458"/>
                  <a:pt x="2813366" y="2489103"/>
                </a:cubicBezTo>
                <a:lnTo>
                  <a:pt x="2869416" y="2483452"/>
                </a:lnTo>
                <a:lnTo>
                  <a:pt x="2845742" y="2407188"/>
                </a:lnTo>
                <a:cubicBezTo>
                  <a:pt x="2834289" y="2351219"/>
                  <a:pt x="2828275" y="2293270"/>
                  <a:pt x="2828275" y="2233916"/>
                </a:cubicBezTo>
                <a:cubicBezTo>
                  <a:pt x="2828275" y="1759085"/>
                  <a:pt x="3213202" y="1374158"/>
                  <a:pt x="3688033" y="1374158"/>
                </a:cubicBezTo>
                <a:cubicBezTo>
                  <a:pt x="3866094" y="1374158"/>
                  <a:pt x="4031513" y="1428289"/>
                  <a:pt x="4168732" y="1520991"/>
                </a:cubicBezTo>
                <a:lnTo>
                  <a:pt x="4223656" y="1566309"/>
                </a:lnTo>
                <a:lnTo>
                  <a:pt x="4261664" y="1443867"/>
                </a:lnTo>
                <a:cubicBezTo>
                  <a:pt x="4424656" y="1058510"/>
                  <a:pt x="4806232" y="788117"/>
                  <a:pt x="5250961" y="788117"/>
                </a:cubicBezTo>
                <a:cubicBezTo>
                  <a:pt x="5362143" y="788117"/>
                  <a:pt x="5469379" y="805017"/>
                  <a:pt x="5570238" y="836388"/>
                </a:cubicBezTo>
                <a:lnTo>
                  <a:pt x="5629351" y="858023"/>
                </a:lnTo>
                <a:lnTo>
                  <a:pt x="5642519" y="830688"/>
                </a:lnTo>
                <a:cubicBezTo>
                  <a:pt x="5848565" y="451392"/>
                  <a:pt x="6250426" y="193905"/>
                  <a:pt x="6712427" y="193905"/>
                </a:cubicBezTo>
                <a:cubicBezTo>
                  <a:pt x="7145553" y="193905"/>
                  <a:pt x="7525822" y="420211"/>
                  <a:pt x="7741440" y="761030"/>
                </a:cubicBezTo>
                <a:lnTo>
                  <a:pt x="7748264" y="772983"/>
                </a:lnTo>
                <a:lnTo>
                  <a:pt x="7803723" y="731511"/>
                </a:lnTo>
                <a:cubicBezTo>
                  <a:pt x="8036412" y="574309"/>
                  <a:pt x="8316923" y="482517"/>
                  <a:pt x="8618873" y="482517"/>
                </a:cubicBezTo>
                <a:cubicBezTo>
                  <a:pt x="8669198" y="482517"/>
                  <a:pt x="8718927" y="485067"/>
                  <a:pt x="8767939" y="490044"/>
                </a:cubicBezTo>
                <a:lnTo>
                  <a:pt x="8878275" y="506884"/>
                </a:lnTo>
                <a:lnTo>
                  <a:pt x="8947656" y="379059"/>
                </a:lnTo>
                <a:cubicBezTo>
                  <a:pt x="9102161" y="150362"/>
                  <a:pt x="9363812" y="0"/>
                  <a:pt x="9660581" y="0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DF7340-5C9B-D549-950E-47CF8C54DAF8}"/>
              </a:ext>
            </a:extLst>
          </p:cNvPr>
          <p:cNvGrpSpPr/>
          <p:nvPr userDrawn="1"/>
        </p:nvGrpSpPr>
        <p:grpSpPr>
          <a:xfrm>
            <a:off x="530388" y="1038637"/>
            <a:ext cx="5815659" cy="544905"/>
            <a:chOff x="540745" y="857086"/>
            <a:chExt cx="5815659" cy="54490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22A597B-2974-0649-BB2A-9F113CABBCD9}"/>
                </a:ext>
              </a:extLst>
            </p:cNvPr>
            <p:cNvGrpSpPr/>
            <p:nvPr/>
          </p:nvGrpSpPr>
          <p:grpSpPr>
            <a:xfrm>
              <a:off x="540745" y="857086"/>
              <a:ext cx="5815659" cy="544905"/>
              <a:chOff x="540745" y="857086"/>
              <a:chExt cx="5815659" cy="544905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7D0802-C566-0C48-B679-40EDA4D1C9FA}"/>
                  </a:ext>
                </a:extLst>
              </p:cNvPr>
              <p:cNvSpPr/>
              <p:nvPr/>
            </p:nvSpPr>
            <p:spPr>
              <a:xfrm>
                <a:off x="540745" y="1065957"/>
                <a:ext cx="5815659" cy="33603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40BDDDC0-316F-F949-9211-0ED3825E5F29}"/>
                  </a:ext>
                </a:extLst>
              </p:cNvPr>
              <p:cNvSpPr/>
              <p:nvPr/>
            </p:nvSpPr>
            <p:spPr>
              <a:xfrm>
                <a:off x="540745" y="857086"/>
                <a:ext cx="5815659" cy="47017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3F1BA8-F5D5-C64D-A607-7E7FE86E3EA6}"/>
                </a:ext>
              </a:extLst>
            </p:cNvPr>
            <p:cNvSpPr txBox="1"/>
            <p:nvPr/>
          </p:nvSpPr>
          <p:spPr>
            <a:xfrm>
              <a:off x="860749" y="874151"/>
              <a:ext cx="3064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chemeClr val="bg1"/>
                  </a:solidFill>
                </a:rPr>
                <a:t>Ambitions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33F2C6B-B74C-984C-A687-88044B643489}"/>
              </a:ext>
            </a:extLst>
          </p:cNvPr>
          <p:cNvGrpSpPr/>
          <p:nvPr userDrawn="1"/>
        </p:nvGrpSpPr>
        <p:grpSpPr>
          <a:xfrm>
            <a:off x="7260301" y="822893"/>
            <a:ext cx="4401311" cy="1039199"/>
            <a:chOff x="7181399" y="1624483"/>
            <a:chExt cx="4401311" cy="1039199"/>
          </a:xfrm>
        </p:grpSpPr>
        <p:pic>
          <p:nvPicPr>
            <p:cNvPr id="6" name="Picture 5" descr="A picture containing drawing, light&#10;&#10;Description automatically generated">
              <a:extLst>
                <a:ext uri="{FF2B5EF4-FFF2-40B4-BE49-F238E27FC236}">
                  <a16:creationId xmlns:a16="http://schemas.microsoft.com/office/drawing/2014/main" id="{CBBF1AF5-19CD-F14E-9816-9A9B5F3BDE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9541" r="42726" b="22140"/>
            <a:stretch/>
          </p:blipFill>
          <p:spPr>
            <a:xfrm>
              <a:off x="7181399" y="1624483"/>
              <a:ext cx="2668657" cy="1039199"/>
            </a:xfrm>
            <a:prstGeom prst="rect">
              <a:avLst/>
            </a:prstGeom>
          </p:spPr>
        </p:pic>
        <p:pic>
          <p:nvPicPr>
            <p:cNvPr id="7" name="Picture 6" descr="A picture containing drawing, plate, cup&#10;&#10;Description automatically generated">
              <a:extLst>
                <a:ext uri="{FF2B5EF4-FFF2-40B4-BE49-F238E27FC236}">
                  <a16:creationId xmlns:a16="http://schemas.microsoft.com/office/drawing/2014/main" id="{6C37EC8B-5DCD-2140-9D36-0282C84752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633"/>
            <a:stretch/>
          </p:blipFill>
          <p:spPr>
            <a:xfrm>
              <a:off x="9850055" y="1624483"/>
              <a:ext cx="1732655" cy="1039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54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22" y="1502908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28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4AB0A1ED-D91B-9240-84F0-0E0F834865A8}"/>
              </a:ext>
            </a:extLst>
          </p:cNvPr>
          <p:cNvSpPr/>
          <p:nvPr userDrawn="1"/>
        </p:nvSpPr>
        <p:spPr>
          <a:xfrm flipH="1">
            <a:off x="-1378088" y="6220072"/>
            <a:ext cx="14514223" cy="1268043"/>
          </a:xfrm>
          <a:custGeom>
            <a:avLst/>
            <a:gdLst>
              <a:gd name="connsiteX0" fmla="*/ 7650004 w 12447241"/>
              <a:gd name="connsiteY0" fmla="*/ 0 h 1087460"/>
              <a:gd name="connsiteX1" fmla="*/ 7979652 w 12447241"/>
              <a:gd name="connsiteY1" fmla="*/ 175272 h 1087460"/>
              <a:gd name="connsiteX2" fmla="*/ 7992997 w 12447241"/>
              <a:gd name="connsiteY2" fmla="*/ 199858 h 1087460"/>
              <a:gd name="connsiteX3" fmla="*/ 8043008 w 12447241"/>
              <a:gd name="connsiteY3" fmla="*/ 172713 h 1087460"/>
              <a:gd name="connsiteX4" fmla="*/ 8166050 w 12447241"/>
              <a:gd name="connsiteY4" fmla="*/ 147872 h 1087460"/>
              <a:gd name="connsiteX5" fmla="*/ 8342787 w 12447241"/>
              <a:gd name="connsiteY5" fmla="*/ 201858 h 1087460"/>
              <a:gd name="connsiteX6" fmla="*/ 8364586 w 12447241"/>
              <a:gd name="connsiteY6" fmla="*/ 219843 h 1087460"/>
              <a:gd name="connsiteX7" fmla="*/ 8376701 w 12447241"/>
              <a:gd name="connsiteY7" fmla="*/ 197522 h 1087460"/>
              <a:gd name="connsiteX8" fmla="*/ 8706348 w 12447241"/>
              <a:gd name="connsiteY8" fmla="*/ 22250 h 1087460"/>
              <a:gd name="connsiteX9" fmla="*/ 8987452 w 12447241"/>
              <a:gd name="connsiteY9" fmla="*/ 138687 h 1087460"/>
              <a:gd name="connsiteX10" fmla="*/ 9015606 w 12447241"/>
              <a:gd name="connsiteY10" fmla="*/ 172810 h 1087460"/>
              <a:gd name="connsiteX11" fmla="*/ 9067385 w 12447241"/>
              <a:gd name="connsiteY11" fmla="*/ 167590 h 1087460"/>
              <a:gd name="connsiteX12" fmla="*/ 9289654 w 12447241"/>
              <a:gd name="connsiteY12" fmla="*/ 235483 h 1087460"/>
              <a:gd name="connsiteX13" fmla="*/ 9299025 w 12447241"/>
              <a:gd name="connsiteY13" fmla="*/ 243215 h 1087460"/>
              <a:gd name="connsiteX14" fmla="*/ 9300440 w 12447241"/>
              <a:gd name="connsiteY14" fmla="*/ 242047 h 1087460"/>
              <a:gd name="connsiteX15" fmla="*/ 9464925 w 12447241"/>
              <a:gd name="connsiteY15" fmla="*/ 191804 h 1087460"/>
              <a:gd name="connsiteX16" fmla="*/ 9524215 w 12447241"/>
              <a:gd name="connsiteY16" fmla="*/ 197781 h 1087460"/>
              <a:gd name="connsiteX17" fmla="*/ 9578956 w 12447241"/>
              <a:gd name="connsiteY17" fmla="*/ 214773 h 1087460"/>
              <a:gd name="connsiteX18" fmla="*/ 9614119 w 12447241"/>
              <a:gd name="connsiteY18" fmla="*/ 172155 h 1087460"/>
              <a:gd name="connsiteX19" fmla="*/ 9822143 w 12447241"/>
              <a:gd name="connsiteY19" fmla="*/ 85989 h 1087460"/>
              <a:gd name="connsiteX20" fmla="*/ 10030167 w 12447241"/>
              <a:gd name="connsiteY20" fmla="*/ 172155 h 1087460"/>
              <a:gd name="connsiteX21" fmla="*/ 10040238 w 12447241"/>
              <a:gd name="connsiteY21" fmla="*/ 184362 h 1087460"/>
              <a:gd name="connsiteX22" fmla="*/ 10072951 w 12447241"/>
              <a:gd name="connsiteY22" fmla="*/ 181064 h 1087460"/>
              <a:gd name="connsiteX23" fmla="*/ 10163773 w 12447241"/>
              <a:gd name="connsiteY23" fmla="*/ 199400 h 1087460"/>
              <a:gd name="connsiteX24" fmla="*/ 10181464 w 12447241"/>
              <a:gd name="connsiteY24" fmla="*/ 209003 h 1087460"/>
              <a:gd name="connsiteX25" fmla="*/ 10199773 w 12447241"/>
              <a:gd name="connsiteY25" fmla="*/ 175272 h 1087460"/>
              <a:gd name="connsiteX26" fmla="*/ 10529420 w 12447241"/>
              <a:gd name="connsiteY26" fmla="*/ 0 h 1087460"/>
              <a:gd name="connsiteX27" fmla="*/ 10859067 w 12447241"/>
              <a:gd name="connsiteY27" fmla="*/ 175272 h 1087460"/>
              <a:gd name="connsiteX28" fmla="*/ 10869417 w 12447241"/>
              <a:gd name="connsiteY28" fmla="*/ 194339 h 1087460"/>
              <a:gd name="connsiteX29" fmla="*/ 10887222 w 12447241"/>
              <a:gd name="connsiteY29" fmla="*/ 188812 h 1087460"/>
              <a:gd name="connsiteX30" fmla="*/ 10946331 w 12447241"/>
              <a:gd name="connsiteY30" fmla="*/ 182854 h 1087460"/>
              <a:gd name="connsiteX31" fmla="*/ 11005440 w 12447241"/>
              <a:gd name="connsiteY31" fmla="*/ 188812 h 1087460"/>
              <a:gd name="connsiteX32" fmla="*/ 11053898 w 12447241"/>
              <a:gd name="connsiteY32" fmla="*/ 203855 h 1087460"/>
              <a:gd name="connsiteX33" fmla="*/ 11061040 w 12447241"/>
              <a:gd name="connsiteY33" fmla="*/ 197962 h 1087460"/>
              <a:gd name="connsiteX34" fmla="*/ 11225024 w 12447241"/>
              <a:gd name="connsiteY34" fmla="*/ 147872 h 1087460"/>
              <a:gd name="connsiteX35" fmla="*/ 11284133 w 12447241"/>
              <a:gd name="connsiteY35" fmla="*/ 153830 h 1087460"/>
              <a:gd name="connsiteX36" fmla="*/ 11309258 w 12447241"/>
              <a:gd name="connsiteY36" fmla="*/ 161630 h 1087460"/>
              <a:gd name="connsiteX37" fmla="*/ 11349644 w 12447241"/>
              <a:gd name="connsiteY37" fmla="*/ 112682 h 1087460"/>
              <a:gd name="connsiteX38" fmla="*/ 11621683 w 12447241"/>
              <a:gd name="connsiteY38" fmla="*/ 0 h 1087460"/>
              <a:gd name="connsiteX39" fmla="*/ 11940701 w 12447241"/>
              <a:gd name="connsiteY39" fmla="*/ 169620 h 1087460"/>
              <a:gd name="connsiteX40" fmla="*/ 11961682 w 12447241"/>
              <a:gd name="connsiteY40" fmla="*/ 208276 h 1087460"/>
              <a:gd name="connsiteX41" fmla="*/ 11984984 w 12447241"/>
              <a:gd name="connsiteY41" fmla="*/ 201043 h 1087460"/>
              <a:gd name="connsiteX42" fmla="*/ 12062519 w 12447241"/>
              <a:gd name="connsiteY42" fmla="*/ 193227 h 1087460"/>
              <a:gd name="connsiteX43" fmla="*/ 12417008 w 12447241"/>
              <a:gd name="connsiteY43" fmla="*/ 428198 h 1087460"/>
              <a:gd name="connsiteX44" fmla="*/ 12431318 w 12447241"/>
              <a:gd name="connsiteY44" fmla="*/ 499080 h 1087460"/>
              <a:gd name="connsiteX45" fmla="*/ 12447241 w 12447241"/>
              <a:gd name="connsiteY45" fmla="*/ 499080 h 1087460"/>
              <a:gd name="connsiteX46" fmla="*/ 12447241 w 12447241"/>
              <a:gd name="connsiteY46" fmla="*/ 577949 h 1087460"/>
              <a:gd name="connsiteX47" fmla="*/ 12447241 w 12447241"/>
              <a:gd name="connsiteY47" fmla="*/ 1087460 h 1087460"/>
              <a:gd name="connsiteX48" fmla="*/ 0 w 12447241"/>
              <a:gd name="connsiteY48" fmla="*/ 1087460 h 1087460"/>
              <a:gd name="connsiteX49" fmla="*/ 0 w 12447241"/>
              <a:gd name="connsiteY49" fmla="*/ 499080 h 1087460"/>
              <a:gd name="connsiteX50" fmla="*/ 624 w 12447241"/>
              <a:gd name="connsiteY50" fmla="*/ 499080 h 1087460"/>
              <a:gd name="connsiteX51" fmla="*/ 0 w 12447241"/>
              <a:gd name="connsiteY51" fmla="*/ 495992 h 1087460"/>
              <a:gd name="connsiteX52" fmla="*/ 242761 w 12447241"/>
              <a:gd name="connsiteY52" fmla="*/ 253231 h 1087460"/>
              <a:gd name="connsiteX53" fmla="*/ 337255 w 12447241"/>
              <a:gd name="connsiteY53" fmla="*/ 272308 h 1087460"/>
              <a:gd name="connsiteX54" fmla="*/ 345542 w 12447241"/>
              <a:gd name="connsiteY54" fmla="*/ 276806 h 1087460"/>
              <a:gd name="connsiteX55" fmla="*/ 346232 w 12447241"/>
              <a:gd name="connsiteY55" fmla="*/ 275782 h 1087460"/>
              <a:gd name="connsiteX56" fmla="*/ 517890 w 12447241"/>
              <a:gd name="connsiteY56" fmla="*/ 204679 h 1087460"/>
              <a:gd name="connsiteX57" fmla="*/ 612383 w 12447241"/>
              <a:gd name="connsiteY57" fmla="*/ 223756 h 1087460"/>
              <a:gd name="connsiteX58" fmla="*/ 630228 w 12447241"/>
              <a:gd name="connsiteY58" fmla="*/ 233442 h 1087460"/>
              <a:gd name="connsiteX59" fmla="*/ 662562 w 12447241"/>
              <a:gd name="connsiteY59" fmla="*/ 194252 h 1087460"/>
              <a:gd name="connsiteX60" fmla="*/ 888101 w 12447241"/>
              <a:gd name="connsiteY60" fmla="*/ 100831 h 1087460"/>
              <a:gd name="connsiteX61" fmla="*/ 1066435 w 12447241"/>
              <a:gd name="connsiteY61" fmla="*/ 155304 h 1087460"/>
              <a:gd name="connsiteX62" fmla="*/ 1100417 w 12447241"/>
              <a:gd name="connsiteY62" fmla="*/ 183342 h 1087460"/>
              <a:gd name="connsiteX63" fmla="*/ 1104863 w 12447241"/>
              <a:gd name="connsiteY63" fmla="*/ 181962 h 1087460"/>
              <a:gd name="connsiteX64" fmla="*/ 1153788 w 12447241"/>
              <a:gd name="connsiteY64" fmla="*/ 177030 h 1087460"/>
              <a:gd name="connsiteX65" fmla="*/ 1248282 w 12447241"/>
              <a:gd name="connsiteY65" fmla="*/ 196107 h 1087460"/>
              <a:gd name="connsiteX66" fmla="*/ 1268599 w 12447241"/>
              <a:gd name="connsiteY66" fmla="*/ 207135 h 1087460"/>
              <a:gd name="connsiteX67" fmla="*/ 1286587 w 12447241"/>
              <a:gd name="connsiteY67" fmla="*/ 173994 h 1087460"/>
              <a:gd name="connsiteX68" fmla="*/ 1594130 w 12447241"/>
              <a:gd name="connsiteY68" fmla="*/ 10475 h 1087460"/>
              <a:gd name="connsiteX69" fmla="*/ 1901673 w 12447241"/>
              <a:gd name="connsiteY69" fmla="*/ 173994 h 1087460"/>
              <a:gd name="connsiteX70" fmla="*/ 1912501 w 12447241"/>
              <a:gd name="connsiteY70" fmla="*/ 193944 h 1087460"/>
              <a:gd name="connsiteX71" fmla="*/ 1940834 w 12447241"/>
              <a:gd name="connsiteY71" fmla="*/ 185149 h 1087460"/>
              <a:gd name="connsiteX72" fmla="*/ 1981198 w 12447241"/>
              <a:gd name="connsiteY72" fmla="*/ 181080 h 1087460"/>
              <a:gd name="connsiteX73" fmla="*/ 2059155 w 12447241"/>
              <a:gd name="connsiteY73" fmla="*/ 196819 h 1087460"/>
              <a:gd name="connsiteX74" fmla="*/ 2070377 w 12447241"/>
              <a:gd name="connsiteY74" fmla="*/ 204385 h 1087460"/>
              <a:gd name="connsiteX75" fmla="*/ 2111611 w 12447241"/>
              <a:gd name="connsiteY75" fmla="*/ 176585 h 1087460"/>
              <a:gd name="connsiteX76" fmla="*/ 2189570 w 12447241"/>
              <a:gd name="connsiteY76" fmla="*/ 160846 h 1087460"/>
              <a:gd name="connsiteX77" fmla="*/ 2267528 w 12447241"/>
              <a:gd name="connsiteY77" fmla="*/ 176585 h 1087460"/>
              <a:gd name="connsiteX78" fmla="*/ 2324178 w 12447241"/>
              <a:gd name="connsiteY78" fmla="*/ 214779 h 1087460"/>
              <a:gd name="connsiteX79" fmla="*/ 2341923 w 12447241"/>
              <a:gd name="connsiteY79" fmla="*/ 182086 h 1087460"/>
              <a:gd name="connsiteX80" fmla="*/ 2649466 w 12447241"/>
              <a:gd name="connsiteY80" fmla="*/ 18567 h 1087460"/>
              <a:gd name="connsiteX81" fmla="*/ 2957008 w 12447241"/>
              <a:gd name="connsiteY81" fmla="*/ 182086 h 1087460"/>
              <a:gd name="connsiteX82" fmla="*/ 2982794 w 12447241"/>
              <a:gd name="connsiteY82" fmla="*/ 229592 h 1087460"/>
              <a:gd name="connsiteX83" fmla="*/ 3031403 w 12447241"/>
              <a:gd name="connsiteY83" fmla="*/ 196819 h 1087460"/>
              <a:gd name="connsiteX84" fmla="*/ 3109361 w 12447241"/>
              <a:gd name="connsiteY84" fmla="*/ 181080 h 1087460"/>
              <a:gd name="connsiteX85" fmla="*/ 3187319 w 12447241"/>
              <a:gd name="connsiteY85" fmla="*/ 196819 h 1087460"/>
              <a:gd name="connsiteX86" fmla="*/ 3231344 w 12447241"/>
              <a:gd name="connsiteY86" fmla="*/ 226502 h 1087460"/>
              <a:gd name="connsiteX87" fmla="*/ 3263369 w 12447241"/>
              <a:gd name="connsiteY87" fmla="*/ 204911 h 1087460"/>
              <a:gd name="connsiteX88" fmla="*/ 3341326 w 12447241"/>
              <a:gd name="connsiteY88" fmla="*/ 189172 h 1087460"/>
              <a:gd name="connsiteX89" fmla="*/ 3419283 w 12447241"/>
              <a:gd name="connsiteY89" fmla="*/ 204911 h 1087460"/>
              <a:gd name="connsiteX90" fmla="*/ 3463290 w 12447241"/>
              <a:gd name="connsiteY90" fmla="*/ 234581 h 1087460"/>
              <a:gd name="connsiteX91" fmla="*/ 3484811 w 12447241"/>
              <a:gd name="connsiteY91" fmla="*/ 194932 h 1087460"/>
              <a:gd name="connsiteX92" fmla="*/ 3749298 w 12447241"/>
              <a:gd name="connsiteY92" fmla="*/ 54305 h 1087460"/>
              <a:gd name="connsiteX93" fmla="*/ 3927633 w 12447241"/>
              <a:gd name="connsiteY93" fmla="*/ 108778 h 1087460"/>
              <a:gd name="connsiteX94" fmla="*/ 3961614 w 12447241"/>
              <a:gd name="connsiteY94" fmla="*/ 136816 h 1087460"/>
              <a:gd name="connsiteX95" fmla="*/ 3966059 w 12447241"/>
              <a:gd name="connsiteY95" fmla="*/ 135436 h 1087460"/>
              <a:gd name="connsiteX96" fmla="*/ 4014984 w 12447241"/>
              <a:gd name="connsiteY96" fmla="*/ 130504 h 1087460"/>
              <a:gd name="connsiteX97" fmla="*/ 4150716 w 12447241"/>
              <a:gd name="connsiteY97" fmla="*/ 171964 h 1087460"/>
              <a:gd name="connsiteX98" fmla="*/ 4169250 w 12447241"/>
              <a:gd name="connsiteY98" fmla="*/ 187257 h 1087460"/>
              <a:gd name="connsiteX99" fmla="*/ 4211291 w 12447241"/>
              <a:gd name="connsiteY99" fmla="*/ 136305 h 1087460"/>
              <a:gd name="connsiteX100" fmla="*/ 4473544 w 12447241"/>
              <a:gd name="connsiteY100" fmla="*/ 27676 h 1087460"/>
              <a:gd name="connsiteX101" fmla="*/ 4781086 w 12447241"/>
              <a:gd name="connsiteY101" fmla="*/ 191195 h 1087460"/>
              <a:gd name="connsiteX102" fmla="*/ 4791915 w 12447241"/>
              <a:gd name="connsiteY102" fmla="*/ 211145 h 1087460"/>
              <a:gd name="connsiteX103" fmla="*/ 4820248 w 12447241"/>
              <a:gd name="connsiteY103" fmla="*/ 202350 h 1087460"/>
              <a:gd name="connsiteX104" fmla="*/ 4860612 w 12447241"/>
              <a:gd name="connsiteY104" fmla="*/ 198281 h 1087460"/>
              <a:gd name="connsiteX105" fmla="*/ 4938569 w 12447241"/>
              <a:gd name="connsiteY105" fmla="*/ 214020 h 1087460"/>
              <a:gd name="connsiteX106" fmla="*/ 4949791 w 12447241"/>
              <a:gd name="connsiteY106" fmla="*/ 221586 h 1087460"/>
              <a:gd name="connsiteX107" fmla="*/ 4991026 w 12447241"/>
              <a:gd name="connsiteY107" fmla="*/ 193786 h 1087460"/>
              <a:gd name="connsiteX108" fmla="*/ 5068984 w 12447241"/>
              <a:gd name="connsiteY108" fmla="*/ 178047 h 1087460"/>
              <a:gd name="connsiteX109" fmla="*/ 5146941 w 12447241"/>
              <a:gd name="connsiteY109" fmla="*/ 193786 h 1087460"/>
              <a:gd name="connsiteX110" fmla="*/ 5187863 w 12447241"/>
              <a:gd name="connsiteY110" fmla="*/ 221376 h 1087460"/>
              <a:gd name="connsiteX111" fmla="*/ 5209188 w 12447241"/>
              <a:gd name="connsiteY111" fmla="*/ 182086 h 1087460"/>
              <a:gd name="connsiteX112" fmla="*/ 5516730 w 12447241"/>
              <a:gd name="connsiteY112" fmla="*/ 18567 h 1087460"/>
              <a:gd name="connsiteX113" fmla="*/ 5824273 w 12447241"/>
              <a:gd name="connsiteY113" fmla="*/ 182086 h 1087460"/>
              <a:gd name="connsiteX114" fmla="*/ 5851111 w 12447241"/>
              <a:gd name="connsiteY114" fmla="*/ 231534 h 1087460"/>
              <a:gd name="connsiteX115" fmla="*/ 5890599 w 12447241"/>
              <a:gd name="connsiteY115" fmla="*/ 204911 h 1087460"/>
              <a:gd name="connsiteX116" fmla="*/ 5968556 w 12447241"/>
              <a:gd name="connsiteY116" fmla="*/ 189172 h 1087460"/>
              <a:gd name="connsiteX117" fmla="*/ 6153095 w 12447241"/>
              <a:gd name="connsiteY117" fmla="*/ 311493 h 1087460"/>
              <a:gd name="connsiteX118" fmla="*/ 6155683 w 12447241"/>
              <a:gd name="connsiteY118" fmla="*/ 324308 h 1087460"/>
              <a:gd name="connsiteX119" fmla="*/ 6168148 w 12447241"/>
              <a:gd name="connsiteY119" fmla="*/ 305821 h 1087460"/>
              <a:gd name="connsiteX120" fmla="*/ 6309765 w 12447241"/>
              <a:gd name="connsiteY120" fmla="*/ 247161 h 1087460"/>
              <a:gd name="connsiteX121" fmla="*/ 6451384 w 12447241"/>
              <a:gd name="connsiteY121" fmla="*/ 305821 h 1087460"/>
              <a:gd name="connsiteX122" fmla="*/ 6455468 w 12447241"/>
              <a:gd name="connsiteY122" fmla="*/ 311879 h 1087460"/>
              <a:gd name="connsiteX123" fmla="*/ 6493196 w 12447241"/>
              <a:gd name="connsiteY123" fmla="*/ 255922 h 1087460"/>
              <a:gd name="connsiteX124" fmla="*/ 6634814 w 12447241"/>
              <a:gd name="connsiteY124" fmla="*/ 197262 h 1087460"/>
              <a:gd name="connsiteX125" fmla="*/ 6712772 w 12447241"/>
              <a:gd name="connsiteY125" fmla="*/ 213001 h 1087460"/>
              <a:gd name="connsiteX126" fmla="*/ 6715001 w 12447241"/>
              <a:gd name="connsiteY126" fmla="*/ 214503 h 1087460"/>
              <a:gd name="connsiteX127" fmla="*/ 6719040 w 12447241"/>
              <a:gd name="connsiteY127" fmla="*/ 207061 h 1087460"/>
              <a:gd name="connsiteX128" fmla="*/ 6967578 w 12447241"/>
              <a:gd name="connsiteY128" fmla="*/ 74915 h 1087460"/>
              <a:gd name="connsiteX129" fmla="*/ 7179517 w 12447241"/>
              <a:gd name="connsiteY129" fmla="*/ 162703 h 1087460"/>
              <a:gd name="connsiteX130" fmla="*/ 7182337 w 12447241"/>
              <a:gd name="connsiteY130" fmla="*/ 166120 h 1087460"/>
              <a:gd name="connsiteX131" fmla="*/ 7200894 w 12447241"/>
              <a:gd name="connsiteY131" fmla="*/ 164250 h 1087460"/>
              <a:gd name="connsiteX132" fmla="*/ 7261300 w 12447241"/>
              <a:gd name="connsiteY132" fmla="*/ 170339 h 1087460"/>
              <a:gd name="connsiteX133" fmla="*/ 7314133 w 12447241"/>
              <a:gd name="connsiteY133" fmla="*/ 186739 h 1087460"/>
              <a:gd name="connsiteX134" fmla="*/ 7320357 w 12447241"/>
              <a:gd name="connsiteY134" fmla="*/ 175272 h 1087460"/>
              <a:gd name="connsiteX135" fmla="*/ 7650004 w 12447241"/>
              <a:gd name="connsiteY135" fmla="*/ 0 h 108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2447241" h="1087460">
                <a:moveTo>
                  <a:pt x="7650004" y="0"/>
                </a:moveTo>
                <a:cubicBezTo>
                  <a:pt x="7787227" y="0"/>
                  <a:pt x="7908211" y="69525"/>
                  <a:pt x="7979652" y="175272"/>
                </a:cubicBezTo>
                <a:lnTo>
                  <a:pt x="7992997" y="199858"/>
                </a:lnTo>
                <a:lnTo>
                  <a:pt x="8043008" y="172713"/>
                </a:lnTo>
                <a:cubicBezTo>
                  <a:pt x="8080826" y="156717"/>
                  <a:pt x="8122405" y="147872"/>
                  <a:pt x="8166050" y="147872"/>
                </a:cubicBezTo>
                <a:cubicBezTo>
                  <a:pt x="8231518" y="147872"/>
                  <a:pt x="8292337" y="167774"/>
                  <a:pt x="8342787" y="201858"/>
                </a:cubicBezTo>
                <a:lnTo>
                  <a:pt x="8364586" y="219843"/>
                </a:lnTo>
                <a:lnTo>
                  <a:pt x="8376701" y="197522"/>
                </a:lnTo>
                <a:cubicBezTo>
                  <a:pt x="8448142" y="91775"/>
                  <a:pt x="8569125" y="22250"/>
                  <a:pt x="8706348" y="22250"/>
                </a:cubicBezTo>
                <a:cubicBezTo>
                  <a:pt x="8816126" y="22250"/>
                  <a:pt x="8915511" y="66746"/>
                  <a:pt x="8987452" y="138687"/>
                </a:cubicBezTo>
                <a:lnTo>
                  <a:pt x="9015606" y="172810"/>
                </a:lnTo>
                <a:lnTo>
                  <a:pt x="9067385" y="167590"/>
                </a:lnTo>
                <a:cubicBezTo>
                  <a:pt x="9149719" y="167590"/>
                  <a:pt x="9226206" y="192619"/>
                  <a:pt x="9289654" y="235483"/>
                </a:cubicBezTo>
                <a:lnTo>
                  <a:pt x="9299025" y="243215"/>
                </a:lnTo>
                <a:lnTo>
                  <a:pt x="9300440" y="242047"/>
                </a:lnTo>
                <a:cubicBezTo>
                  <a:pt x="9347393" y="210326"/>
                  <a:pt x="9403996" y="191804"/>
                  <a:pt x="9464925" y="191804"/>
                </a:cubicBezTo>
                <a:cubicBezTo>
                  <a:pt x="9485235" y="191804"/>
                  <a:pt x="9505064" y="193862"/>
                  <a:pt x="9524215" y="197781"/>
                </a:cubicBezTo>
                <a:lnTo>
                  <a:pt x="9578956" y="214773"/>
                </a:lnTo>
                <a:lnTo>
                  <a:pt x="9614119" y="172155"/>
                </a:lnTo>
                <a:cubicBezTo>
                  <a:pt x="9667357" y="118917"/>
                  <a:pt x="9740904" y="85989"/>
                  <a:pt x="9822143" y="85989"/>
                </a:cubicBezTo>
                <a:cubicBezTo>
                  <a:pt x="9903381" y="85989"/>
                  <a:pt x="9976929" y="118917"/>
                  <a:pt x="10030167" y="172155"/>
                </a:cubicBezTo>
                <a:lnTo>
                  <a:pt x="10040238" y="184362"/>
                </a:lnTo>
                <a:lnTo>
                  <a:pt x="10072951" y="181064"/>
                </a:lnTo>
                <a:cubicBezTo>
                  <a:pt x="10105167" y="181064"/>
                  <a:pt x="10135858" y="187593"/>
                  <a:pt x="10163773" y="199400"/>
                </a:cubicBezTo>
                <a:lnTo>
                  <a:pt x="10181464" y="209003"/>
                </a:lnTo>
                <a:lnTo>
                  <a:pt x="10199773" y="175272"/>
                </a:lnTo>
                <a:cubicBezTo>
                  <a:pt x="10271214" y="69525"/>
                  <a:pt x="10392197" y="0"/>
                  <a:pt x="10529420" y="0"/>
                </a:cubicBezTo>
                <a:cubicBezTo>
                  <a:pt x="10666643" y="0"/>
                  <a:pt x="10787626" y="69525"/>
                  <a:pt x="10859067" y="175272"/>
                </a:cubicBezTo>
                <a:lnTo>
                  <a:pt x="10869417" y="194339"/>
                </a:lnTo>
                <a:lnTo>
                  <a:pt x="10887222" y="188812"/>
                </a:lnTo>
                <a:cubicBezTo>
                  <a:pt x="10906315" y="184906"/>
                  <a:pt x="10926083" y="182854"/>
                  <a:pt x="10946331" y="182854"/>
                </a:cubicBezTo>
                <a:cubicBezTo>
                  <a:pt x="10966579" y="182854"/>
                  <a:pt x="10986347" y="184906"/>
                  <a:pt x="11005440" y="188812"/>
                </a:cubicBezTo>
                <a:lnTo>
                  <a:pt x="11053898" y="203855"/>
                </a:lnTo>
                <a:lnTo>
                  <a:pt x="11061040" y="197962"/>
                </a:lnTo>
                <a:cubicBezTo>
                  <a:pt x="11107850" y="166338"/>
                  <a:pt x="11164281" y="147872"/>
                  <a:pt x="11225024" y="147872"/>
                </a:cubicBezTo>
                <a:cubicBezTo>
                  <a:pt x="11245272" y="147872"/>
                  <a:pt x="11265040" y="149924"/>
                  <a:pt x="11284133" y="153830"/>
                </a:cubicBezTo>
                <a:lnTo>
                  <a:pt x="11309258" y="161630"/>
                </a:lnTo>
                <a:lnTo>
                  <a:pt x="11349644" y="112682"/>
                </a:lnTo>
                <a:cubicBezTo>
                  <a:pt x="11419264" y="43061"/>
                  <a:pt x="11515445" y="0"/>
                  <a:pt x="11621683" y="0"/>
                </a:cubicBezTo>
                <a:cubicBezTo>
                  <a:pt x="11754481" y="0"/>
                  <a:pt x="11871563" y="67283"/>
                  <a:pt x="11940701" y="169620"/>
                </a:cubicBezTo>
                <a:lnTo>
                  <a:pt x="11961682" y="208276"/>
                </a:lnTo>
                <a:lnTo>
                  <a:pt x="11984984" y="201043"/>
                </a:lnTo>
                <a:cubicBezTo>
                  <a:pt x="12010029" y="195918"/>
                  <a:pt x="12035960" y="193227"/>
                  <a:pt x="12062519" y="193227"/>
                </a:cubicBezTo>
                <a:cubicBezTo>
                  <a:pt x="12221876" y="193227"/>
                  <a:pt x="12358604" y="290115"/>
                  <a:pt x="12417008" y="428198"/>
                </a:cubicBezTo>
                <a:lnTo>
                  <a:pt x="12431318" y="499080"/>
                </a:lnTo>
                <a:lnTo>
                  <a:pt x="12447241" y="499080"/>
                </a:lnTo>
                <a:lnTo>
                  <a:pt x="12447241" y="577949"/>
                </a:lnTo>
                <a:lnTo>
                  <a:pt x="12447241" y="1087460"/>
                </a:lnTo>
                <a:lnTo>
                  <a:pt x="0" y="1087460"/>
                </a:lnTo>
                <a:lnTo>
                  <a:pt x="0" y="499080"/>
                </a:lnTo>
                <a:lnTo>
                  <a:pt x="624" y="499080"/>
                </a:lnTo>
                <a:lnTo>
                  <a:pt x="0" y="495992"/>
                </a:lnTo>
                <a:cubicBezTo>
                  <a:pt x="0" y="361919"/>
                  <a:pt x="108688" y="253231"/>
                  <a:pt x="242761" y="253231"/>
                </a:cubicBezTo>
                <a:cubicBezTo>
                  <a:pt x="276279" y="253231"/>
                  <a:pt x="308211" y="260024"/>
                  <a:pt x="337255" y="272308"/>
                </a:cubicBezTo>
                <a:lnTo>
                  <a:pt x="345542" y="276806"/>
                </a:lnTo>
                <a:lnTo>
                  <a:pt x="346232" y="275782"/>
                </a:lnTo>
                <a:cubicBezTo>
                  <a:pt x="390163" y="231851"/>
                  <a:pt x="450853" y="204679"/>
                  <a:pt x="517890" y="204679"/>
                </a:cubicBezTo>
                <a:cubicBezTo>
                  <a:pt x="551408" y="204679"/>
                  <a:pt x="583340" y="211472"/>
                  <a:pt x="612383" y="223756"/>
                </a:cubicBezTo>
                <a:lnTo>
                  <a:pt x="630228" y="233442"/>
                </a:lnTo>
                <a:lnTo>
                  <a:pt x="662562" y="194252"/>
                </a:lnTo>
                <a:cubicBezTo>
                  <a:pt x="720283" y="136532"/>
                  <a:pt x="800023" y="100831"/>
                  <a:pt x="888101" y="100831"/>
                </a:cubicBezTo>
                <a:cubicBezTo>
                  <a:pt x="954160" y="100831"/>
                  <a:pt x="1015529" y="120913"/>
                  <a:pt x="1066435" y="155304"/>
                </a:cubicBezTo>
                <a:lnTo>
                  <a:pt x="1100417" y="183342"/>
                </a:lnTo>
                <a:lnTo>
                  <a:pt x="1104863" y="181962"/>
                </a:lnTo>
                <a:cubicBezTo>
                  <a:pt x="1120666" y="178728"/>
                  <a:pt x="1137029" y="177030"/>
                  <a:pt x="1153788" y="177030"/>
                </a:cubicBezTo>
                <a:cubicBezTo>
                  <a:pt x="1187307" y="177030"/>
                  <a:pt x="1219238" y="183823"/>
                  <a:pt x="1248282" y="196107"/>
                </a:cubicBezTo>
                <a:lnTo>
                  <a:pt x="1268599" y="207135"/>
                </a:lnTo>
                <a:lnTo>
                  <a:pt x="1286587" y="173994"/>
                </a:lnTo>
                <a:cubicBezTo>
                  <a:pt x="1353237" y="75338"/>
                  <a:pt x="1466109" y="10475"/>
                  <a:pt x="1594130" y="10475"/>
                </a:cubicBezTo>
                <a:cubicBezTo>
                  <a:pt x="1722151" y="10475"/>
                  <a:pt x="1835022" y="75338"/>
                  <a:pt x="1901673" y="173994"/>
                </a:cubicBezTo>
                <a:lnTo>
                  <a:pt x="1912501" y="193944"/>
                </a:lnTo>
                <a:lnTo>
                  <a:pt x="1940834" y="185149"/>
                </a:lnTo>
                <a:cubicBezTo>
                  <a:pt x="1953872" y="182481"/>
                  <a:pt x="1967371" y="181080"/>
                  <a:pt x="1981198" y="181080"/>
                </a:cubicBezTo>
                <a:cubicBezTo>
                  <a:pt x="2008850" y="181080"/>
                  <a:pt x="2035194" y="186684"/>
                  <a:pt x="2059155" y="196819"/>
                </a:cubicBezTo>
                <a:lnTo>
                  <a:pt x="2070377" y="204385"/>
                </a:lnTo>
                <a:lnTo>
                  <a:pt x="2111611" y="176585"/>
                </a:lnTo>
                <a:cubicBezTo>
                  <a:pt x="2135572" y="166450"/>
                  <a:pt x="2161915" y="160846"/>
                  <a:pt x="2189570" y="160846"/>
                </a:cubicBezTo>
                <a:cubicBezTo>
                  <a:pt x="2217223" y="160846"/>
                  <a:pt x="2243567" y="166450"/>
                  <a:pt x="2267528" y="176585"/>
                </a:cubicBezTo>
                <a:lnTo>
                  <a:pt x="2324178" y="214779"/>
                </a:lnTo>
                <a:lnTo>
                  <a:pt x="2341923" y="182086"/>
                </a:lnTo>
                <a:cubicBezTo>
                  <a:pt x="2408573" y="83430"/>
                  <a:pt x="2521444" y="18567"/>
                  <a:pt x="2649466" y="18567"/>
                </a:cubicBezTo>
                <a:cubicBezTo>
                  <a:pt x="2777487" y="18567"/>
                  <a:pt x="2890358" y="83430"/>
                  <a:pt x="2957008" y="182086"/>
                </a:cubicBezTo>
                <a:lnTo>
                  <a:pt x="2982794" y="229592"/>
                </a:lnTo>
                <a:lnTo>
                  <a:pt x="3031403" y="196819"/>
                </a:lnTo>
                <a:cubicBezTo>
                  <a:pt x="3055364" y="186684"/>
                  <a:pt x="3081708" y="181080"/>
                  <a:pt x="3109361" y="181080"/>
                </a:cubicBezTo>
                <a:cubicBezTo>
                  <a:pt x="3137014" y="181080"/>
                  <a:pt x="3163358" y="186684"/>
                  <a:pt x="3187319" y="196819"/>
                </a:cubicBezTo>
                <a:lnTo>
                  <a:pt x="3231344" y="226502"/>
                </a:lnTo>
                <a:lnTo>
                  <a:pt x="3263369" y="204911"/>
                </a:lnTo>
                <a:cubicBezTo>
                  <a:pt x="3287329" y="194776"/>
                  <a:pt x="3313673" y="189172"/>
                  <a:pt x="3341326" y="189172"/>
                </a:cubicBezTo>
                <a:cubicBezTo>
                  <a:pt x="3368978" y="189172"/>
                  <a:pt x="3395322" y="194776"/>
                  <a:pt x="3419283" y="204911"/>
                </a:cubicBezTo>
                <a:lnTo>
                  <a:pt x="3463290" y="234581"/>
                </a:lnTo>
                <a:lnTo>
                  <a:pt x="3484811" y="194932"/>
                </a:lnTo>
                <a:cubicBezTo>
                  <a:pt x="3542131" y="110088"/>
                  <a:pt x="3639200" y="54305"/>
                  <a:pt x="3749298" y="54305"/>
                </a:cubicBezTo>
                <a:cubicBezTo>
                  <a:pt x="3815357" y="54305"/>
                  <a:pt x="3876726" y="74387"/>
                  <a:pt x="3927633" y="108778"/>
                </a:cubicBezTo>
                <a:lnTo>
                  <a:pt x="3961614" y="136816"/>
                </a:lnTo>
                <a:lnTo>
                  <a:pt x="3966059" y="135436"/>
                </a:lnTo>
                <a:cubicBezTo>
                  <a:pt x="3981863" y="132202"/>
                  <a:pt x="3998227" y="130504"/>
                  <a:pt x="4014984" y="130504"/>
                </a:cubicBezTo>
                <a:cubicBezTo>
                  <a:pt x="4065262" y="130504"/>
                  <a:pt x="4111970" y="145788"/>
                  <a:pt x="4150716" y="171964"/>
                </a:cubicBezTo>
                <a:lnTo>
                  <a:pt x="4169250" y="187257"/>
                </a:lnTo>
                <a:lnTo>
                  <a:pt x="4211291" y="136305"/>
                </a:lnTo>
                <a:cubicBezTo>
                  <a:pt x="4278404" y="69188"/>
                  <a:pt x="4371127" y="27676"/>
                  <a:pt x="4473544" y="27676"/>
                </a:cubicBezTo>
                <a:cubicBezTo>
                  <a:pt x="4601566" y="27676"/>
                  <a:pt x="4714436" y="92539"/>
                  <a:pt x="4781086" y="191195"/>
                </a:cubicBezTo>
                <a:lnTo>
                  <a:pt x="4791915" y="211145"/>
                </a:lnTo>
                <a:lnTo>
                  <a:pt x="4820248" y="202350"/>
                </a:lnTo>
                <a:cubicBezTo>
                  <a:pt x="4833286" y="199682"/>
                  <a:pt x="4846785" y="198281"/>
                  <a:pt x="4860612" y="198281"/>
                </a:cubicBezTo>
                <a:cubicBezTo>
                  <a:pt x="4888264" y="198281"/>
                  <a:pt x="4914609" y="203885"/>
                  <a:pt x="4938569" y="214020"/>
                </a:cubicBezTo>
                <a:lnTo>
                  <a:pt x="4949791" y="221586"/>
                </a:lnTo>
                <a:lnTo>
                  <a:pt x="4991026" y="193786"/>
                </a:lnTo>
                <a:cubicBezTo>
                  <a:pt x="5014986" y="183651"/>
                  <a:pt x="5041333" y="178047"/>
                  <a:pt x="5068984" y="178047"/>
                </a:cubicBezTo>
                <a:cubicBezTo>
                  <a:pt x="5096637" y="178047"/>
                  <a:pt x="5122980" y="183651"/>
                  <a:pt x="5146941" y="193786"/>
                </a:cubicBezTo>
                <a:lnTo>
                  <a:pt x="5187863" y="221376"/>
                </a:lnTo>
                <a:lnTo>
                  <a:pt x="5209188" y="182086"/>
                </a:lnTo>
                <a:cubicBezTo>
                  <a:pt x="5275839" y="83430"/>
                  <a:pt x="5388710" y="18567"/>
                  <a:pt x="5516730" y="18567"/>
                </a:cubicBezTo>
                <a:cubicBezTo>
                  <a:pt x="5644752" y="18567"/>
                  <a:pt x="5757623" y="83430"/>
                  <a:pt x="5824273" y="182086"/>
                </a:cubicBezTo>
                <a:lnTo>
                  <a:pt x="5851111" y="231534"/>
                </a:lnTo>
                <a:lnTo>
                  <a:pt x="5890599" y="204911"/>
                </a:lnTo>
                <a:cubicBezTo>
                  <a:pt x="5914559" y="194776"/>
                  <a:pt x="5940904" y="189172"/>
                  <a:pt x="5968556" y="189172"/>
                </a:cubicBezTo>
                <a:cubicBezTo>
                  <a:pt x="6051514" y="189172"/>
                  <a:pt x="6122691" y="239610"/>
                  <a:pt x="6153095" y="311493"/>
                </a:cubicBezTo>
                <a:lnTo>
                  <a:pt x="6155683" y="324308"/>
                </a:lnTo>
                <a:lnTo>
                  <a:pt x="6168148" y="305821"/>
                </a:lnTo>
                <a:cubicBezTo>
                  <a:pt x="6204391" y="269578"/>
                  <a:pt x="6254460" y="247161"/>
                  <a:pt x="6309765" y="247161"/>
                </a:cubicBezTo>
                <a:cubicBezTo>
                  <a:pt x="6365071" y="247161"/>
                  <a:pt x="6415140" y="269578"/>
                  <a:pt x="6451384" y="305821"/>
                </a:cubicBezTo>
                <a:lnTo>
                  <a:pt x="6455468" y="311879"/>
                </a:lnTo>
                <a:lnTo>
                  <a:pt x="6493196" y="255922"/>
                </a:lnTo>
                <a:cubicBezTo>
                  <a:pt x="6529439" y="219679"/>
                  <a:pt x="6579509" y="197262"/>
                  <a:pt x="6634814" y="197262"/>
                </a:cubicBezTo>
                <a:cubicBezTo>
                  <a:pt x="6662467" y="197262"/>
                  <a:pt x="6688811" y="202866"/>
                  <a:pt x="6712772" y="213001"/>
                </a:cubicBezTo>
                <a:lnTo>
                  <a:pt x="6715001" y="214503"/>
                </a:lnTo>
                <a:lnTo>
                  <a:pt x="6719040" y="207061"/>
                </a:lnTo>
                <a:cubicBezTo>
                  <a:pt x="6772903" y="127334"/>
                  <a:pt x="6864119" y="74915"/>
                  <a:pt x="6967578" y="74915"/>
                </a:cubicBezTo>
                <a:cubicBezTo>
                  <a:pt x="7050346" y="74915"/>
                  <a:pt x="7125277" y="108463"/>
                  <a:pt x="7179517" y="162703"/>
                </a:cubicBezTo>
                <a:lnTo>
                  <a:pt x="7182337" y="166120"/>
                </a:lnTo>
                <a:lnTo>
                  <a:pt x="7200894" y="164250"/>
                </a:lnTo>
                <a:cubicBezTo>
                  <a:pt x="7221586" y="164250"/>
                  <a:pt x="7241788" y="166347"/>
                  <a:pt x="7261300" y="170339"/>
                </a:cubicBezTo>
                <a:lnTo>
                  <a:pt x="7314133" y="186739"/>
                </a:lnTo>
                <a:lnTo>
                  <a:pt x="7320357" y="175272"/>
                </a:lnTo>
                <a:cubicBezTo>
                  <a:pt x="7391798" y="69525"/>
                  <a:pt x="7512782" y="0"/>
                  <a:pt x="7650004" y="0"/>
                </a:cubicBezTo>
                <a:close/>
              </a:path>
            </a:pathLst>
          </a:custGeom>
          <a:solidFill>
            <a:srgbClr val="1357AC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D352F02-5785-C640-83DB-DC6CFFECA66F}"/>
              </a:ext>
            </a:extLst>
          </p:cNvPr>
          <p:cNvSpPr/>
          <p:nvPr userDrawn="1"/>
        </p:nvSpPr>
        <p:spPr>
          <a:xfrm flipH="1">
            <a:off x="631194" y="6255676"/>
            <a:ext cx="1331843" cy="824517"/>
          </a:xfrm>
          <a:custGeom>
            <a:avLst/>
            <a:gdLst>
              <a:gd name="connsiteX0" fmla="*/ 2349433 w 3970220"/>
              <a:gd name="connsiteY0" fmla="*/ 0 h 2457884"/>
              <a:gd name="connsiteX1" fmla="*/ 3479610 w 3970220"/>
              <a:gd name="connsiteY1" fmla="*/ 921121 h 2457884"/>
              <a:gd name="connsiteX2" fmla="*/ 3490601 w 3970220"/>
              <a:gd name="connsiteY2" fmla="*/ 993136 h 2457884"/>
              <a:gd name="connsiteX3" fmla="*/ 3506160 w 3970220"/>
              <a:gd name="connsiteY3" fmla="*/ 997966 h 2457884"/>
              <a:gd name="connsiteX4" fmla="*/ 3970220 w 3970220"/>
              <a:gd name="connsiteY4" fmla="*/ 1698070 h 2457884"/>
              <a:gd name="connsiteX5" fmla="*/ 3288093 w 3970220"/>
              <a:gd name="connsiteY5" fmla="*/ 2453961 h 2457884"/>
              <a:gd name="connsiteX6" fmla="*/ 3216918 w 3970220"/>
              <a:gd name="connsiteY6" fmla="*/ 2457555 h 2457884"/>
              <a:gd name="connsiteX7" fmla="*/ 3216918 w 3970220"/>
              <a:gd name="connsiteY7" fmla="*/ 2457884 h 2457884"/>
              <a:gd name="connsiteX8" fmla="*/ 3210406 w 3970220"/>
              <a:gd name="connsiteY8" fmla="*/ 2457884 h 2457884"/>
              <a:gd name="connsiteX9" fmla="*/ 759814 w 3970220"/>
              <a:gd name="connsiteY9" fmla="*/ 2457884 h 2457884"/>
              <a:gd name="connsiteX10" fmla="*/ 715909 w 3970220"/>
              <a:gd name="connsiteY10" fmla="*/ 2457884 h 2457884"/>
              <a:gd name="connsiteX11" fmla="*/ 715909 w 3970220"/>
              <a:gd name="connsiteY11" fmla="*/ 2455667 h 2457884"/>
              <a:gd name="connsiteX12" fmla="*/ 682127 w 3970220"/>
              <a:gd name="connsiteY12" fmla="*/ 2453961 h 2457884"/>
              <a:gd name="connsiteX13" fmla="*/ 0 w 3970220"/>
              <a:gd name="connsiteY13" fmla="*/ 1698070 h 2457884"/>
              <a:gd name="connsiteX14" fmla="*/ 464060 w 3970220"/>
              <a:gd name="connsiteY14" fmla="*/ 997966 h 2457884"/>
              <a:gd name="connsiteX15" fmla="*/ 589421 w 3970220"/>
              <a:gd name="connsiteY15" fmla="*/ 959052 h 2457884"/>
              <a:gd name="connsiteX16" fmla="*/ 619937 w 3970220"/>
              <a:gd name="connsiteY16" fmla="*/ 860745 h 2457884"/>
              <a:gd name="connsiteX17" fmla="*/ 1119170 w 3970220"/>
              <a:gd name="connsiteY17" fmla="*/ 529831 h 2457884"/>
              <a:gd name="connsiteX18" fmla="*/ 1330067 w 3970220"/>
              <a:gd name="connsiteY18" fmla="*/ 572409 h 2457884"/>
              <a:gd name="connsiteX19" fmla="*/ 1349232 w 3970220"/>
              <a:gd name="connsiteY19" fmla="*/ 582811 h 2457884"/>
              <a:gd name="connsiteX20" fmla="*/ 1362832 w 3970220"/>
              <a:gd name="connsiteY20" fmla="*/ 555423 h 2457884"/>
              <a:gd name="connsiteX21" fmla="*/ 2349433 w 3970220"/>
              <a:gd name="connsiteY21" fmla="*/ 0 h 245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70220" h="2457884">
                <a:moveTo>
                  <a:pt x="2349433" y="0"/>
                </a:moveTo>
                <a:cubicBezTo>
                  <a:pt x="2906916" y="0"/>
                  <a:pt x="3372040" y="395439"/>
                  <a:pt x="3479610" y="921121"/>
                </a:cubicBezTo>
                <a:lnTo>
                  <a:pt x="3490601" y="993136"/>
                </a:lnTo>
                <a:lnTo>
                  <a:pt x="3506160" y="997966"/>
                </a:lnTo>
                <a:cubicBezTo>
                  <a:pt x="3778869" y="1113312"/>
                  <a:pt x="3970220" y="1383345"/>
                  <a:pt x="3970220" y="1698070"/>
                </a:cubicBezTo>
                <a:cubicBezTo>
                  <a:pt x="3970220" y="2091477"/>
                  <a:pt x="3671234" y="2415051"/>
                  <a:pt x="3288093" y="2453961"/>
                </a:cubicBezTo>
                <a:lnTo>
                  <a:pt x="3216918" y="2457555"/>
                </a:lnTo>
                <a:lnTo>
                  <a:pt x="3216918" y="2457884"/>
                </a:lnTo>
                <a:lnTo>
                  <a:pt x="3210406" y="2457884"/>
                </a:lnTo>
                <a:lnTo>
                  <a:pt x="759814" y="2457884"/>
                </a:lnTo>
                <a:lnTo>
                  <a:pt x="715909" y="2457884"/>
                </a:lnTo>
                <a:lnTo>
                  <a:pt x="715909" y="2455667"/>
                </a:lnTo>
                <a:lnTo>
                  <a:pt x="682127" y="2453961"/>
                </a:lnTo>
                <a:cubicBezTo>
                  <a:pt x="298986" y="2415051"/>
                  <a:pt x="0" y="2091477"/>
                  <a:pt x="0" y="1698070"/>
                </a:cubicBezTo>
                <a:cubicBezTo>
                  <a:pt x="0" y="1383345"/>
                  <a:pt x="191351" y="1113312"/>
                  <a:pt x="464060" y="997966"/>
                </a:cubicBezTo>
                <a:lnTo>
                  <a:pt x="589421" y="959052"/>
                </a:lnTo>
                <a:lnTo>
                  <a:pt x="619937" y="860745"/>
                </a:lnTo>
                <a:cubicBezTo>
                  <a:pt x="702189" y="666281"/>
                  <a:pt x="894744" y="529831"/>
                  <a:pt x="1119170" y="529831"/>
                </a:cubicBezTo>
                <a:cubicBezTo>
                  <a:pt x="1193978" y="529831"/>
                  <a:pt x="1265246" y="544992"/>
                  <a:pt x="1330067" y="572409"/>
                </a:cubicBezTo>
                <a:lnTo>
                  <a:pt x="1349232" y="582811"/>
                </a:lnTo>
                <a:lnTo>
                  <a:pt x="1362832" y="555423"/>
                </a:lnTo>
                <a:cubicBezTo>
                  <a:pt x="1565161" y="222434"/>
                  <a:pt x="1931321" y="0"/>
                  <a:pt x="2349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 userDrawn="1"/>
        </p:nvSpPr>
        <p:spPr bwMode="auto">
          <a:xfrm>
            <a:off x="5046492" y="6530244"/>
            <a:ext cx="1344012" cy="323850"/>
          </a:xfrm>
          <a:prstGeom prst="round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>
                <a:solidFill>
                  <a:srgbClr val="2E298E"/>
                </a:solidFill>
              </a:rPr>
              <a:t>Achievements</a:t>
            </a:r>
          </a:p>
        </p:txBody>
      </p:sp>
      <p:sp>
        <p:nvSpPr>
          <p:cNvPr id="24" name="Rounded Rectangle 23"/>
          <p:cNvSpPr/>
          <p:nvPr userDrawn="1"/>
        </p:nvSpPr>
        <p:spPr bwMode="auto">
          <a:xfrm>
            <a:off x="7284333" y="6530244"/>
            <a:ext cx="1344013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>
                <a:solidFill>
                  <a:srgbClr val="2E298E"/>
                </a:solidFill>
              </a:rPr>
              <a:t>Conclusions</a:t>
            </a:r>
          </a:p>
        </p:txBody>
      </p:sp>
      <p:sp>
        <p:nvSpPr>
          <p:cNvPr id="25" name="Rounded Rectangle 24"/>
          <p:cNvSpPr/>
          <p:nvPr userDrawn="1"/>
        </p:nvSpPr>
        <p:spPr bwMode="auto">
          <a:xfrm>
            <a:off x="9522176" y="6530244"/>
            <a:ext cx="134281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dirty="0">
                <a:solidFill>
                  <a:srgbClr val="2E298E"/>
                </a:solidFill>
              </a:rPr>
              <a:t>Q&amp;A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1989" y="1494700"/>
            <a:ext cx="11208788" cy="4351338"/>
          </a:xfrm>
        </p:spPr>
        <p:txBody>
          <a:bodyPr/>
          <a:lstStyle>
            <a:lvl1pPr>
              <a:defRPr>
                <a:solidFill>
                  <a:srgbClr val="2E298E"/>
                </a:solidFill>
              </a:defRPr>
            </a:lvl1pPr>
            <a:lvl2pPr>
              <a:defRPr>
                <a:solidFill>
                  <a:srgbClr val="2E298E"/>
                </a:solidFill>
              </a:defRPr>
            </a:lvl2pPr>
            <a:lvl3pPr>
              <a:defRPr>
                <a:solidFill>
                  <a:srgbClr val="2E298E"/>
                </a:solidFill>
              </a:defRPr>
            </a:lvl3pPr>
            <a:lvl4pPr>
              <a:defRPr>
                <a:solidFill>
                  <a:srgbClr val="2E298E"/>
                </a:solidFill>
              </a:defRPr>
            </a:lvl4pPr>
            <a:lvl5pPr>
              <a:defRPr>
                <a:solidFill>
                  <a:srgbClr val="2E298E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2858129" y="6544742"/>
            <a:ext cx="1344012" cy="323850"/>
          </a:xfrm>
          <a:prstGeom prst="round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>
                <a:solidFill>
                  <a:srgbClr val="2E298E"/>
                </a:solidFill>
              </a:rPr>
              <a:t>Challenges</a:t>
            </a: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518169" y="6530244"/>
            <a:ext cx="140629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1" dirty="0">
                <a:solidFill>
                  <a:srgbClr val="2E298E"/>
                </a:solidFill>
              </a:rPr>
              <a:t>Objectives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81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55025CDB-50F5-A94F-A617-CA70A15A4F8F}"/>
              </a:ext>
            </a:extLst>
          </p:cNvPr>
          <p:cNvSpPr/>
          <p:nvPr userDrawn="1"/>
        </p:nvSpPr>
        <p:spPr>
          <a:xfrm flipH="1">
            <a:off x="-1378088" y="6220072"/>
            <a:ext cx="14514223" cy="1268043"/>
          </a:xfrm>
          <a:custGeom>
            <a:avLst/>
            <a:gdLst>
              <a:gd name="connsiteX0" fmla="*/ 7650004 w 12447241"/>
              <a:gd name="connsiteY0" fmla="*/ 0 h 1087460"/>
              <a:gd name="connsiteX1" fmla="*/ 7979652 w 12447241"/>
              <a:gd name="connsiteY1" fmla="*/ 175272 h 1087460"/>
              <a:gd name="connsiteX2" fmla="*/ 7992997 w 12447241"/>
              <a:gd name="connsiteY2" fmla="*/ 199858 h 1087460"/>
              <a:gd name="connsiteX3" fmla="*/ 8043008 w 12447241"/>
              <a:gd name="connsiteY3" fmla="*/ 172713 h 1087460"/>
              <a:gd name="connsiteX4" fmla="*/ 8166050 w 12447241"/>
              <a:gd name="connsiteY4" fmla="*/ 147872 h 1087460"/>
              <a:gd name="connsiteX5" fmla="*/ 8342787 w 12447241"/>
              <a:gd name="connsiteY5" fmla="*/ 201858 h 1087460"/>
              <a:gd name="connsiteX6" fmla="*/ 8364586 w 12447241"/>
              <a:gd name="connsiteY6" fmla="*/ 219843 h 1087460"/>
              <a:gd name="connsiteX7" fmla="*/ 8376701 w 12447241"/>
              <a:gd name="connsiteY7" fmla="*/ 197522 h 1087460"/>
              <a:gd name="connsiteX8" fmla="*/ 8706348 w 12447241"/>
              <a:gd name="connsiteY8" fmla="*/ 22250 h 1087460"/>
              <a:gd name="connsiteX9" fmla="*/ 8987452 w 12447241"/>
              <a:gd name="connsiteY9" fmla="*/ 138687 h 1087460"/>
              <a:gd name="connsiteX10" fmla="*/ 9015606 w 12447241"/>
              <a:gd name="connsiteY10" fmla="*/ 172810 h 1087460"/>
              <a:gd name="connsiteX11" fmla="*/ 9067385 w 12447241"/>
              <a:gd name="connsiteY11" fmla="*/ 167590 h 1087460"/>
              <a:gd name="connsiteX12" fmla="*/ 9289654 w 12447241"/>
              <a:gd name="connsiteY12" fmla="*/ 235483 h 1087460"/>
              <a:gd name="connsiteX13" fmla="*/ 9299025 w 12447241"/>
              <a:gd name="connsiteY13" fmla="*/ 243215 h 1087460"/>
              <a:gd name="connsiteX14" fmla="*/ 9300440 w 12447241"/>
              <a:gd name="connsiteY14" fmla="*/ 242047 h 1087460"/>
              <a:gd name="connsiteX15" fmla="*/ 9464925 w 12447241"/>
              <a:gd name="connsiteY15" fmla="*/ 191804 h 1087460"/>
              <a:gd name="connsiteX16" fmla="*/ 9524215 w 12447241"/>
              <a:gd name="connsiteY16" fmla="*/ 197781 h 1087460"/>
              <a:gd name="connsiteX17" fmla="*/ 9578956 w 12447241"/>
              <a:gd name="connsiteY17" fmla="*/ 214773 h 1087460"/>
              <a:gd name="connsiteX18" fmla="*/ 9614119 w 12447241"/>
              <a:gd name="connsiteY18" fmla="*/ 172155 h 1087460"/>
              <a:gd name="connsiteX19" fmla="*/ 9822143 w 12447241"/>
              <a:gd name="connsiteY19" fmla="*/ 85989 h 1087460"/>
              <a:gd name="connsiteX20" fmla="*/ 10030167 w 12447241"/>
              <a:gd name="connsiteY20" fmla="*/ 172155 h 1087460"/>
              <a:gd name="connsiteX21" fmla="*/ 10040238 w 12447241"/>
              <a:gd name="connsiteY21" fmla="*/ 184362 h 1087460"/>
              <a:gd name="connsiteX22" fmla="*/ 10072951 w 12447241"/>
              <a:gd name="connsiteY22" fmla="*/ 181064 h 1087460"/>
              <a:gd name="connsiteX23" fmla="*/ 10163773 w 12447241"/>
              <a:gd name="connsiteY23" fmla="*/ 199400 h 1087460"/>
              <a:gd name="connsiteX24" fmla="*/ 10181464 w 12447241"/>
              <a:gd name="connsiteY24" fmla="*/ 209003 h 1087460"/>
              <a:gd name="connsiteX25" fmla="*/ 10199773 w 12447241"/>
              <a:gd name="connsiteY25" fmla="*/ 175272 h 1087460"/>
              <a:gd name="connsiteX26" fmla="*/ 10529420 w 12447241"/>
              <a:gd name="connsiteY26" fmla="*/ 0 h 1087460"/>
              <a:gd name="connsiteX27" fmla="*/ 10859067 w 12447241"/>
              <a:gd name="connsiteY27" fmla="*/ 175272 h 1087460"/>
              <a:gd name="connsiteX28" fmla="*/ 10869417 w 12447241"/>
              <a:gd name="connsiteY28" fmla="*/ 194339 h 1087460"/>
              <a:gd name="connsiteX29" fmla="*/ 10887222 w 12447241"/>
              <a:gd name="connsiteY29" fmla="*/ 188812 h 1087460"/>
              <a:gd name="connsiteX30" fmla="*/ 10946331 w 12447241"/>
              <a:gd name="connsiteY30" fmla="*/ 182854 h 1087460"/>
              <a:gd name="connsiteX31" fmla="*/ 11005440 w 12447241"/>
              <a:gd name="connsiteY31" fmla="*/ 188812 h 1087460"/>
              <a:gd name="connsiteX32" fmla="*/ 11053898 w 12447241"/>
              <a:gd name="connsiteY32" fmla="*/ 203855 h 1087460"/>
              <a:gd name="connsiteX33" fmla="*/ 11061040 w 12447241"/>
              <a:gd name="connsiteY33" fmla="*/ 197962 h 1087460"/>
              <a:gd name="connsiteX34" fmla="*/ 11225024 w 12447241"/>
              <a:gd name="connsiteY34" fmla="*/ 147872 h 1087460"/>
              <a:gd name="connsiteX35" fmla="*/ 11284133 w 12447241"/>
              <a:gd name="connsiteY35" fmla="*/ 153830 h 1087460"/>
              <a:gd name="connsiteX36" fmla="*/ 11309258 w 12447241"/>
              <a:gd name="connsiteY36" fmla="*/ 161630 h 1087460"/>
              <a:gd name="connsiteX37" fmla="*/ 11349644 w 12447241"/>
              <a:gd name="connsiteY37" fmla="*/ 112682 h 1087460"/>
              <a:gd name="connsiteX38" fmla="*/ 11621683 w 12447241"/>
              <a:gd name="connsiteY38" fmla="*/ 0 h 1087460"/>
              <a:gd name="connsiteX39" fmla="*/ 11940701 w 12447241"/>
              <a:gd name="connsiteY39" fmla="*/ 169620 h 1087460"/>
              <a:gd name="connsiteX40" fmla="*/ 11961682 w 12447241"/>
              <a:gd name="connsiteY40" fmla="*/ 208276 h 1087460"/>
              <a:gd name="connsiteX41" fmla="*/ 11984984 w 12447241"/>
              <a:gd name="connsiteY41" fmla="*/ 201043 h 1087460"/>
              <a:gd name="connsiteX42" fmla="*/ 12062519 w 12447241"/>
              <a:gd name="connsiteY42" fmla="*/ 193227 h 1087460"/>
              <a:gd name="connsiteX43" fmla="*/ 12417008 w 12447241"/>
              <a:gd name="connsiteY43" fmla="*/ 428198 h 1087460"/>
              <a:gd name="connsiteX44" fmla="*/ 12431318 w 12447241"/>
              <a:gd name="connsiteY44" fmla="*/ 499080 h 1087460"/>
              <a:gd name="connsiteX45" fmla="*/ 12447241 w 12447241"/>
              <a:gd name="connsiteY45" fmla="*/ 499080 h 1087460"/>
              <a:gd name="connsiteX46" fmla="*/ 12447241 w 12447241"/>
              <a:gd name="connsiteY46" fmla="*/ 577949 h 1087460"/>
              <a:gd name="connsiteX47" fmla="*/ 12447241 w 12447241"/>
              <a:gd name="connsiteY47" fmla="*/ 1087460 h 1087460"/>
              <a:gd name="connsiteX48" fmla="*/ 0 w 12447241"/>
              <a:gd name="connsiteY48" fmla="*/ 1087460 h 1087460"/>
              <a:gd name="connsiteX49" fmla="*/ 0 w 12447241"/>
              <a:gd name="connsiteY49" fmla="*/ 499080 h 1087460"/>
              <a:gd name="connsiteX50" fmla="*/ 624 w 12447241"/>
              <a:gd name="connsiteY50" fmla="*/ 499080 h 1087460"/>
              <a:gd name="connsiteX51" fmla="*/ 0 w 12447241"/>
              <a:gd name="connsiteY51" fmla="*/ 495992 h 1087460"/>
              <a:gd name="connsiteX52" fmla="*/ 242761 w 12447241"/>
              <a:gd name="connsiteY52" fmla="*/ 253231 h 1087460"/>
              <a:gd name="connsiteX53" fmla="*/ 337255 w 12447241"/>
              <a:gd name="connsiteY53" fmla="*/ 272308 h 1087460"/>
              <a:gd name="connsiteX54" fmla="*/ 345542 w 12447241"/>
              <a:gd name="connsiteY54" fmla="*/ 276806 h 1087460"/>
              <a:gd name="connsiteX55" fmla="*/ 346232 w 12447241"/>
              <a:gd name="connsiteY55" fmla="*/ 275782 h 1087460"/>
              <a:gd name="connsiteX56" fmla="*/ 517890 w 12447241"/>
              <a:gd name="connsiteY56" fmla="*/ 204679 h 1087460"/>
              <a:gd name="connsiteX57" fmla="*/ 612383 w 12447241"/>
              <a:gd name="connsiteY57" fmla="*/ 223756 h 1087460"/>
              <a:gd name="connsiteX58" fmla="*/ 630228 w 12447241"/>
              <a:gd name="connsiteY58" fmla="*/ 233442 h 1087460"/>
              <a:gd name="connsiteX59" fmla="*/ 662562 w 12447241"/>
              <a:gd name="connsiteY59" fmla="*/ 194252 h 1087460"/>
              <a:gd name="connsiteX60" fmla="*/ 888101 w 12447241"/>
              <a:gd name="connsiteY60" fmla="*/ 100831 h 1087460"/>
              <a:gd name="connsiteX61" fmla="*/ 1066435 w 12447241"/>
              <a:gd name="connsiteY61" fmla="*/ 155304 h 1087460"/>
              <a:gd name="connsiteX62" fmla="*/ 1100417 w 12447241"/>
              <a:gd name="connsiteY62" fmla="*/ 183342 h 1087460"/>
              <a:gd name="connsiteX63" fmla="*/ 1104863 w 12447241"/>
              <a:gd name="connsiteY63" fmla="*/ 181962 h 1087460"/>
              <a:gd name="connsiteX64" fmla="*/ 1153788 w 12447241"/>
              <a:gd name="connsiteY64" fmla="*/ 177030 h 1087460"/>
              <a:gd name="connsiteX65" fmla="*/ 1248282 w 12447241"/>
              <a:gd name="connsiteY65" fmla="*/ 196107 h 1087460"/>
              <a:gd name="connsiteX66" fmla="*/ 1268599 w 12447241"/>
              <a:gd name="connsiteY66" fmla="*/ 207135 h 1087460"/>
              <a:gd name="connsiteX67" fmla="*/ 1286587 w 12447241"/>
              <a:gd name="connsiteY67" fmla="*/ 173994 h 1087460"/>
              <a:gd name="connsiteX68" fmla="*/ 1594130 w 12447241"/>
              <a:gd name="connsiteY68" fmla="*/ 10475 h 1087460"/>
              <a:gd name="connsiteX69" fmla="*/ 1901673 w 12447241"/>
              <a:gd name="connsiteY69" fmla="*/ 173994 h 1087460"/>
              <a:gd name="connsiteX70" fmla="*/ 1912501 w 12447241"/>
              <a:gd name="connsiteY70" fmla="*/ 193944 h 1087460"/>
              <a:gd name="connsiteX71" fmla="*/ 1940834 w 12447241"/>
              <a:gd name="connsiteY71" fmla="*/ 185149 h 1087460"/>
              <a:gd name="connsiteX72" fmla="*/ 1981198 w 12447241"/>
              <a:gd name="connsiteY72" fmla="*/ 181080 h 1087460"/>
              <a:gd name="connsiteX73" fmla="*/ 2059155 w 12447241"/>
              <a:gd name="connsiteY73" fmla="*/ 196819 h 1087460"/>
              <a:gd name="connsiteX74" fmla="*/ 2070377 w 12447241"/>
              <a:gd name="connsiteY74" fmla="*/ 204385 h 1087460"/>
              <a:gd name="connsiteX75" fmla="*/ 2111611 w 12447241"/>
              <a:gd name="connsiteY75" fmla="*/ 176585 h 1087460"/>
              <a:gd name="connsiteX76" fmla="*/ 2189570 w 12447241"/>
              <a:gd name="connsiteY76" fmla="*/ 160846 h 1087460"/>
              <a:gd name="connsiteX77" fmla="*/ 2267528 w 12447241"/>
              <a:gd name="connsiteY77" fmla="*/ 176585 h 1087460"/>
              <a:gd name="connsiteX78" fmla="*/ 2324178 w 12447241"/>
              <a:gd name="connsiteY78" fmla="*/ 214779 h 1087460"/>
              <a:gd name="connsiteX79" fmla="*/ 2341923 w 12447241"/>
              <a:gd name="connsiteY79" fmla="*/ 182086 h 1087460"/>
              <a:gd name="connsiteX80" fmla="*/ 2649466 w 12447241"/>
              <a:gd name="connsiteY80" fmla="*/ 18567 h 1087460"/>
              <a:gd name="connsiteX81" fmla="*/ 2957008 w 12447241"/>
              <a:gd name="connsiteY81" fmla="*/ 182086 h 1087460"/>
              <a:gd name="connsiteX82" fmla="*/ 2982794 w 12447241"/>
              <a:gd name="connsiteY82" fmla="*/ 229592 h 1087460"/>
              <a:gd name="connsiteX83" fmla="*/ 3031403 w 12447241"/>
              <a:gd name="connsiteY83" fmla="*/ 196819 h 1087460"/>
              <a:gd name="connsiteX84" fmla="*/ 3109361 w 12447241"/>
              <a:gd name="connsiteY84" fmla="*/ 181080 h 1087460"/>
              <a:gd name="connsiteX85" fmla="*/ 3187319 w 12447241"/>
              <a:gd name="connsiteY85" fmla="*/ 196819 h 1087460"/>
              <a:gd name="connsiteX86" fmla="*/ 3231344 w 12447241"/>
              <a:gd name="connsiteY86" fmla="*/ 226502 h 1087460"/>
              <a:gd name="connsiteX87" fmla="*/ 3263369 w 12447241"/>
              <a:gd name="connsiteY87" fmla="*/ 204911 h 1087460"/>
              <a:gd name="connsiteX88" fmla="*/ 3341326 w 12447241"/>
              <a:gd name="connsiteY88" fmla="*/ 189172 h 1087460"/>
              <a:gd name="connsiteX89" fmla="*/ 3419283 w 12447241"/>
              <a:gd name="connsiteY89" fmla="*/ 204911 h 1087460"/>
              <a:gd name="connsiteX90" fmla="*/ 3463290 w 12447241"/>
              <a:gd name="connsiteY90" fmla="*/ 234581 h 1087460"/>
              <a:gd name="connsiteX91" fmla="*/ 3484811 w 12447241"/>
              <a:gd name="connsiteY91" fmla="*/ 194932 h 1087460"/>
              <a:gd name="connsiteX92" fmla="*/ 3749298 w 12447241"/>
              <a:gd name="connsiteY92" fmla="*/ 54305 h 1087460"/>
              <a:gd name="connsiteX93" fmla="*/ 3927633 w 12447241"/>
              <a:gd name="connsiteY93" fmla="*/ 108778 h 1087460"/>
              <a:gd name="connsiteX94" fmla="*/ 3961614 w 12447241"/>
              <a:gd name="connsiteY94" fmla="*/ 136816 h 1087460"/>
              <a:gd name="connsiteX95" fmla="*/ 3966059 w 12447241"/>
              <a:gd name="connsiteY95" fmla="*/ 135436 h 1087460"/>
              <a:gd name="connsiteX96" fmla="*/ 4014984 w 12447241"/>
              <a:gd name="connsiteY96" fmla="*/ 130504 h 1087460"/>
              <a:gd name="connsiteX97" fmla="*/ 4150716 w 12447241"/>
              <a:gd name="connsiteY97" fmla="*/ 171964 h 1087460"/>
              <a:gd name="connsiteX98" fmla="*/ 4169250 w 12447241"/>
              <a:gd name="connsiteY98" fmla="*/ 187257 h 1087460"/>
              <a:gd name="connsiteX99" fmla="*/ 4211291 w 12447241"/>
              <a:gd name="connsiteY99" fmla="*/ 136305 h 1087460"/>
              <a:gd name="connsiteX100" fmla="*/ 4473544 w 12447241"/>
              <a:gd name="connsiteY100" fmla="*/ 27676 h 1087460"/>
              <a:gd name="connsiteX101" fmla="*/ 4781086 w 12447241"/>
              <a:gd name="connsiteY101" fmla="*/ 191195 h 1087460"/>
              <a:gd name="connsiteX102" fmla="*/ 4791915 w 12447241"/>
              <a:gd name="connsiteY102" fmla="*/ 211145 h 1087460"/>
              <a:gd name="connsiteX103" fmla="*/ 4820248 w 12447241"/>
              <a:gd name="connsiteY103" fmla="*/ 202350 h 1087460"/>
              <a:gd name="connsiteX104" fmla="*/ 4860612 w 12447241"/>
              <a:gd name="connsiteY104" fmla="*/ 198281 h 1087460"/>
              <a:gd name="connsiteX105" fmla="*/ 4938569 w 12447241"/>
              <a:gd name="connsiteY105" fmla="*/ 214020 h 1087460"/>
              <a:gd name="connsiteX106" fmla="*/ 4949791 w 12447241"/>
              <a:gd name="connsiteY106" fmla="*/ 221586 h 1087460"/>
              <a:gd name="connsiteX107" fmla="*/ 4991026 w 12447241"/>
              <a:gd name="connsiteY107" fmla="*/ 193786 h 1087460"/>
              <a:gd name="connsiteX108" fmla="*/ 5068984 w 12447241"/>
              <a:gd name="connsiteY108" fmla="*/ 178047 h 1087460"/>
              <a:gd name="connsiteX109" fmla="*/ 5146941 w 12447241"/>
              <a:gd name="connsiteY109" fmla="*/ 193786 h 1087460"/>
              <a:gd name="connsiteX110" fmla="*/ 5187863 w 12447241"/>
              <a:gd name="connsiteY110" fmla="*/ 221376 h 1087460"/>
              <a:gd name="connsiteX111" fmla="*/ 5209188 w 12447241"/>
              <a:gd name="connsiteY111" fmla="*/ 182086 h 1087460"/>
              <a:gd name="connsiteX112" fmla="*/ 5516730 w 12447241"/>
              <a:gd name="connsiteY112" fmla="*/ 18567 h 1087460"/>
              <a:gd name="connsiteX113" fmla="*/ 5824273 w 12447241"/>
              <a:gd name="connsiteY113" fmla="*/ 182086 h 1087460"/>
              <a:gd name="connsiteX114" fmla="*/ 5851111 w 12447241"/>
              <a:gd name="connsiteY114" fmla="*/ 231534 h 1087460"/>
              <a:gd name="connsiteX115" fmla="*/ 5890599 w 12447241"/>
              <a:gd name="connsiteY115" fmla="*/ 204911 h 1087460"/>
              <a:gd name="connsiteX116" fmla="*/ 5968556 w 12447241"/>
              <a:gd name="connsiteY116" fmla="*/ 189172 h 1087460"/>
              <a:gd name="connsiteX117" fmla="*/ 6153095 w 12447241"/>
              <a:gd name="connsiteY117" fmla="*/ 311493 h 1087460"/>
              <a:gd name="connsiteX118" fmla="*/ 6155683 w 12447241"/>
              <a:gd name="connsiteY118" fmla="*/ 324308 h 1087460"/>
              <a:gd name="connsiteX119" fmla="*/ 6168148 w 12447241"/>
              <a:gd name="connsiteY119" fmla="*/ 305821 h 1087460"/>
              <a:gd name="connsiteX120" fmla="*/ 6309765 w 12447241"/>
              <a:gd name="connsiteY120" fmla="*/ 247161 h 1087460"/>
              <a:gd name="connsiteX121" fmla="*/ 6451384 w 12447241"/>
              <a:gd name="connsiteY121" fmla="*/ 305821 h 1087460"/>
              <a:gd name="connsiteX122" fmla="*/ 6455468 w 12447241"/>
              <a:gd name="connsiteY122" fmla="*/ 311879 h 1087460"/>
              <a:gd name="connsiteX123" fmla="*/ 6493196 w 12447241"/>
              <a:gd name="connsiteY123" fmla="*/ 255922 h 1087460"/>
              <a:gd name="connsiteX124" fmla="*/ 6634814 w 12447241"/>
              <a:gd name="connsiteY124" fmla="*/ 197262 h 1087460"/>
              <a:gd name="connsiteX125" fmla="*/ 6712772 w 12447241"/>
              <a:gd name="connsiteY125" fmla="*/ 213001 h 1087460"/>
              <a:gd name="connsiteX126" fmla="*/ 6715001 w 12447241"/>
              <a:gd name="connsiteY126" fmla="*/ 214503 h 1087460"/>
              <a:gd name="connsiteX127" fmla="*/ 6719040 w 12447241"/>
              <a:gd name="connsiteY127" fmla="*/ 207061 h 1087460"/>
              <a:gd name="connsiteX128" fmla="*/ 6967578 w 12447241"/>
              <a:gd name="connsiteY128" fmla="*/ 74915 h 1087460"/>
              <a:gd name="connsiteX129" fmla="*/ 7179517 w 12447241"/>
              <a:gd name="connsiteY129" fmla="*/ 162703 h 1087460"/>
              <a:gd name="connsiteX130" fmla="*/ 7182337 w 12447241"/>
              <a:gd name="connsiteY130" fmla="*/ 166120 h 1087460"/>
              <a:gd name="connsiteX131" fmla="*/ 7200894 w 12447241"/>
              <a:gd name="connsiteY131" fmla="*/ 164250 h 1087460"/>
              <a:gd name="connsiteX132" fmla="*/ 7261300 w 12447241"/>
              <a:gd name="connsiteY132" fmla="*/ 170339 h 1087460"/>
              <a:gd name="connsiteX133" fmla="*/ 7314133 w 12447241"/>
              <a:gd name="connsiteY133" fmla="*/ 186739 h 1087460"/>
              <a:gd name="connsiteX134" fmla="*/ 7320357 w 12447241"/>
              <a:gd name="connsiteY134" fmla="*/ 175272 h 1087460"/>
              <a:gd name="connsiteX135" fmla="*/ 7650004 w 12447241"/>
              <a:gd name="connsiteY135" fmla="*/ 0 h 108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2447241" h="1087460">
                <a:moveTo>
                  <a:pt x="7650004" y="0"/>
                </a:moveTo>
                <a:cubicBezTo>
                  <a:pt x="7787227" y="0"/>
                  <a:pt x="7908211" y="69525"/>
                  <a:pt x="7979652" y="175272"/>
                </a:cubicBezTo>
                <a:lnTo>
                  <a:pt x="7992997" y="199858"/>
                </a:lnTo>
                <a:lnTo>
                  <a:pt x="8043008" y="172713"/>
                </a:lnTo>
                <a:cubicBezTo>
                  <a:pt x="8080826" y="156717"/>
                  <a:pt x="8122405" y="147872"/>
                  <a:pt x="8166050" y="147872"/>
                </a:cubicBezTo>
                <a:cubicBezTo>
                  <a:pt x="8231518" y="147872"/>
                  <a:pt x="8292337" y="167774"/>
                  <a:pt x="8342787" y="201858"/>
                </a:cubicBezTo>
                <a:lnTo>
                  <a:pt x="8364586" y="219843"/>
                </a:lnTo>
                <a:lnTo>
                  <a:pt x="8376701" y="197522"/>
                </a:lnTo>
                <a:cubicBezTo>
                  <a:pt x="8448142" y="91775"/>
                  <a:pt x="8569125" y="22250"/>
                  <a:pt x="8706348" y="22250"/>
                </a:cubicBezTo>
                <a:cubicBezTo>
                  <a:pt x="8816126" y="22250"/>
                  <a:pt x="8915511" y="66746"/>
                  <a:pt x="8987452" y="138687"/>
                </a:cubicBezTo>
                <a:lnTo>
                  <a:pt x="9015606" y="172810"/>
                </a:lnTo>
                <a:lnTo>
                  <a:pt x="9067385" y="167590"/>
                </a:lnTo>
                <a:cubicBezTo>
                  <a:pt x="9149719" y="167590"/>
                  <a:pt x="9226206" y="192619"/>
                  <a:pt x="9289654" y="235483"/>
                </a:cubicBezTo>
                <a:lnTo>
                  <a:pt x="9299025" y="243215"/>
                </a:lnTo>
                <a:lnTo>
                  <a:pt x="9300440" y="242047"/>
                </a:lnTo>
                <a:cubicBezTo>
                  <a:pt x="9347393" y="210326"/>
                  <a:pt x="9403996" y="191804"/>
                  <a:pt x="9464925" y="191804"/>
                </a:cubicBezTo>
                <a:cubicBezTo>
                  <a:pt x="9485235" y="191804"/>
                  <a:pt x="9505064" y="193862"/>
                  <a:pt x="9524215" y="197781"/>
                </a:cubicBezTo>
                <a:lnTo>
                  <a:pt x="9578956" y="214773"/>
                </a:lnTo>
                <a:lnTo>
                  <a:pt x="9614119" y="172155"/>
                </a:lnTo>
                <a:cubicBezTo>
                  <a:pt x="9667357" y="118917"/>
                  <a:pt x="9740904" y="85989"/>
                  <a:pt x="9822143" y="85989"/>
                </a:cubicBezTo>
                <a:cubicBezTo>
                  <a:pt x="9903381" y="85989"/>
                  <a:pt x="9976929" y="118917"/>
                  <a:pt x="10030167" y="172155"/>
                </a:cubicBezTo>
                <a:lnTo>
                  <a:pt x="10040238" y="184362"/>
                </a:lnTo>
                <a:lnTo>
                  <a:pt x="10072951" y="181064"/>
                </a:lnTo>
                <a:cubicBezTo>
                  <a:pt x="10105167" y="181064"/>
                  <a:pt x="10135858" y="187593"/>
                  <a:pt x="10163773" y="199400"/>
                </a:cubicBezTo>
                <a:lnTo>
                  <a:pt x="10181464" y="209003"/>
                </a:lnTo>
                <a:lnTo>
                  <a:pt x="10199773" y="175272"/>
                </a:lnTo>
                <a:cubicBezTo>
                  <a:pt x="10271214" y="69525"/>
                  <a:pt x="10392197" y="0"/>
                  <a:pt x="10529420" y="0"/>
                </a:cubicBezTo>
                <a:cubicBezTo>
                  <a:pt x="10666643" y="0"/>
                  <a:pt x="10787626" y="69525"/>
                  <a:pt x="10859067" y="175272"/>
                </a:cubicBezTo>
                <a:lnTo>
                  <a:pt x="10869417" y="194339"/>
                </a:lnTo>
                <a:lnTo>
                  <a:pt x="10887222" y="188812"/>
                </a:lnTo>
                <a:cubicBezTo>
                  <a:pt x="10906315" y="184906"/>
                  <a:pt x="10926083" y="182854"/>
                  <a:pt x="10946331" y="182854"/>
                </a:cubicBezTo>
                <a:cubicBezTo>
                  <a:pt x="10966579" y="182854"/>
                  <a:pt x="10986347" y="184906"/>
                  <a:pt x="11005440" y="188812"/>
                </a:cubicBezTo>
                <a:lnTo>
                  <a:pt x="11053898" y="203855"/>
                </a:lnTo>
                <a:lnTo>
                  <a:pt x="11061040" y="197962"/>
                </a:lnTo>
                <a:cubicBezTo>
                  <a:pt x="11107850" y="166338"/>
                  <a:pt x="11164281" y="147872"/>
                  <a:pt x="11225024" y="147872"/>
                </a:cubicBezTo>
                <a:cubicBezTo>
                  <a:pt x="11245272" y="147872"/>
                  <a:pt x="11265040" y="149924"/>
                  <a:pt x="11284133" y="153830"/>
                </a:cubicBezTo>
                <a:lnTo>
                  <a:pt x="11309258" y="161630"/>
                </a:lnTo>
                <a:lnTo>
                  <a:pt x="11349644" y="112682"/>
                </a:lnTo>
                <a:cubicBezTo>
                  <a:pt x="11419264" y="43061"/>
                  <a:pt x="11515445" y="0"/>
                  <a:pt x="11621683" y="0"/>
                </a:cubicBezTo>
                <a:cubicBezTo>
                  <a:pt x="11754481" y="0"/>
                  <a:pt x="11871563" y="67283"/>
                  <a:pt x="11940701" y="169620"/>
                </a:cubicBezTo>
                <a:lnTo>
                  <a:pt x="11961682" y="208276"/>
                </a:lnTo>
                <a:lnTo>
                  <a:pt x="11984984" y="201043"/>
                </a:lnTo>
                <a:cubicBezTo>
                  <a:pt x="12010029" y="195918"/>
                  <a:pt x="12035960" y="193227"/>
                  <a:pt x="12062519" y="193227"/>
                </a:cubicBezTo>
                <a:cubicBezTo>
                  <a:pt x="12221876" y="193227"/>
                  <a:pt x="12358604" y="290115"/>
                  <a:pt x="12417008" y="428198"/>
                </a:cubicBezTo>
                <a:lnTo>
                  <a:pt x="12431318" y="499080"/>
                </a:lnTo>
                <a:lnTo>
                  <a:pt x="12447241" y="499080"/>
                </a:lnTo>
                <a:lnTo>
                  <a:pt x="12447241" y="577949"/>
                </a:lnTo>
                <a:lnTo>
                  <a:pt x="12447241" y="1087460"/>
                </a:lnTo>
                <a:lnTo>
                  <a:pt x="0" y="1087460"/>
                </a:lnTo>
                <a:lnTo>
                  <a:pt x="0" y="499080"/>
                </a:lnTo>
                <a:lnTo>
                  <a:pt x="624" y="499080"/>
                </a:lnTo>
                <a:lnTo>
                  <a:pt x="0" y="495992"/>
                </a:lnTo>
                <a:cubicBezTo>
                  <a:pt x="0" y="361919"/>
                  <a:pt x="108688" y="253231"/>
                  <a:pt x="242761" y="253231"/>
                </a:cubicBezTo>
                <a:cubicBezTo>
                  <a:pt x="276279" y="253231"/>
                  <a:pt x="308211" y="260024"/>
                  <a:pt x="337255" y="272308"/>
                </a:cubicBezTo>
                <a:lnTo>
                  <a:pt x="345542" y="276806"/>
                </a:lnTo>
                <a:lnTo>
                  <a:pt x="346232" y="275782"/>
                </a:lnTo>
                <a:cubicBezTo>
                  <a:pt x="390163" y="231851"/>
                  <a:pt x="450853" y="204679"/>
                  <a:pt x="517890" y="204679"/>
                </a:cubicBezTo>
                <a:cubicBezTo>
                  <a:pt x="551408" y="204679"/>
                  <a:pt x="583340" y="211472"/>
                  <a:pt x="612383" y="223756"/>
                </a:cubicBezTo>
                <a:lnTo>
                  <a:pt x="630228" y="233442"/>
                </a:lnTo>
                <a:lnTo>
                  <a:pt x="662562" y="194252"/>
                </a:lnTo>
                <a:cubicBezTo>
                  <a:pt x="720283" y="136532"/>
                  <a:pt x="800023" y="100831"/>
                  <a:pt x="888101" y="100831"/>
                </a:cubicBezTo>
                <a:cubicBezTo>
                  <a:pt x="954160" y="100831"/>
                  <a:pt x="1015529" y="120913"/>
                  <a:pt x="1066435" y="155304"/>
                </a:cubicBezTo>
                <a:lnTo>
                  <a:pt x="1100417" y="183342"/>
                </a:lnTo>
                <a:lnTo>
                  <a:pt x="1104863" y="181962"/>
                </a:lnTo>
                <a:cubicBezTo>
                  <a:pt x="1120666" y="178728"/>
                  <a:pt x="1137029" y="177030"/>
                  <a:pt x="1153788" y="177030"/>
                </a:cubicBezTo>
                <a:cubicBezTo>
                  <a:pt x="1187307" y="177030"/>
                  <a:pt x="1219238" y="183823"/>
                  <a:pt x="1248282" y="196107"/>
                </a:cubicBezTo>
                <a:lnTo>
                  <a:pt x="1268599" y="207135"/>
                </a:lnTo>
                <a:lnTo>
                  <a:pt x="1286587" y="173994"/>
                </a:lnTo>
                <a:cubicBezTo>
                  <a:pt x="1353237" y="75338"/>
                  <a:pt x="1466109" y="10475"/>
                  <a:pt x="1594130" y="10475"/>
                </a:cubicBezTo>
                <a:cubicBezTo>
                  <a:pt x="1722151" y="10475"/>
                  <a:pt x="1835022" y="75338"/>
                  <a:pt x="1901673" y="173994"/>
                </a:cubicBezTo>
                <a:lnTo>
                  <a:pt x="1912501" y="193944"/>
                </a:lnTo>
                <a:lnTo>
                  <a:pt x="1940834" y="185149"/>
                </a:lnTo>
                <a:cubicBezTo>
                  <a:pt x="1953872" y="182481"/>
                  <a:pt x="1967371" y="181080"/>
                  <a:pt x="1981198" y="181080"/>
                </a:cubicBezTo>
                <a:cubicBezTo>
                  <a:pt x="2008850" y="181080"/>
                  <a:pt x="2035194" y="186684"/>
                  <a:pt x="2059155" y="196819"/>
                </a:cubicBezTo>
                <a:lnTo>
                  <a:pt x="2070377" y="204385"/>
                </a:lnTo>
                <a:lnTo>
                  <a:pt x="2111611" y="176585"/>
                </a:lnTo>
                <a:cubicBezTo>
                  <a:pt x="2135572" y="166450"/>
                  <a:pt x="2161915" y="160846"/>
                  <a:pt x="2189570" y="160846"/>
                </a:cubicBezTo>
                <a:cubicBezTo>
                  <a:pt x="2217223" y="160846"/>
                  <a:pt x="2243567" y="166450"/>
                  <a:pt x="2267528" y="176585"/>
                </a:cubicBezTo>
                <a:lnTo>
                  <a:pt x="2324178" y="214779"/>
                </a:lnTo>
                <a:lnTo>
                  <a:pt x="2341923" y="182086"/>
                </a:lnTo>
                <a:cubicBezTo>
                  <a:pt x="2408573" y="83430"/>
                  <a:pt x="2521444" y="18567"/>
                  <a:pt x="2649466" y="18567"/>
                </a:cubicBezTo>
                <a:cubicBezTo>
                  <a:pt x="2777487" y="18567"/>
                  <a:pt x="2890358" y="83430"/>
                  <a:pt x="2957008" y="182086"/>
                </a:cubicBezTo>
                <a:lnTo>
                  <a:pt x="2982794" y="229592"/>
                </a:lnTo>
                <a:lnTo>
                  <a:pt x="3031403" y="196819"/>
                </a:lnTo>
                <a:cubicBezTo>
                  <a:pt x="3055364" y="186684"/>
                  <a:pt x="3081708" y="181080"/>
                  <a:pt x="3109361" y="181080"/>
                </a:cubicBezTo>
                <a:cubicBezTo>
                  <a:pt x="3137014" y="181080"/>
                  <a:pt x="3163358" y="186684"/>
                  <a:pt x="3187319" y="196819"/>
                </a:cubicBezTo>
                <a:lnTo>
                  <a:pt x="3231344" y="226502"/>
                </a:lnTo>
                <a:lnTo>
                  <a:pt x="3263369" y="204911"/>
                </a:lnTo>
                <a:cubicBezTo>
                  <a:pt x="3287329" y="194776"/>
                  <a:pt x="3313673" y="189172"/>
                  <a:pt x="3341326" y="189172"/>
                </a:cubicBezTo>
                <a:cubicBezTo>
                  <a:pt x="3368978" y="189172"/>
                  <a:pt x="3395322" y="194776"/>
                  <a:pt x="3419283" y="204911"/>
                </a:cubicBezTo>
                <a:lnTo>
                  <a:pt x="3463290" y="234581"/>
                </a:lnTo>
                <a:lnTo>
                  <a:pt x="3484811" y="194932"/>
                </a:lnTo>
                <a:cubicBezTo>
                  <a:pt x="3542131" y="110088"/>
                  <a:pt x="3639200" y="54305"/>
                  <a:pt x="3749298" y="54305"/>
                </a:cubicBezTo>
                <a:cubicBezTo>
                  <a:pt x="3815357" y="54305"/>
                  <a:pt x="3876726" y="74387"/>
                  <a:pt x="3927633" y="108778"/>
                </a:cubicBezTo>
                <a:lnTo>
                  <a:pt x="3961614" y="136816"/>
                </a:lnTo>
                <a:lnTo>
                  <a:pt x="3966059" y="135436"/>
                </a:lnTo>
                <a:cubicBezTo>
                  <a:pt x="3981863" y="132202"/>
                  <a:pt x="3998227" y="130504"/>
                  <a:pt x="4014984" y="130504"/>
                </a:cubicBezTo>
                <a:cubicBezTo>
                  <a:pt x="4065262" y="130504"/>
                  <a:pt x="4111970" y="145788"/>
                  <a:pt x="4150716" y="171964"/>
                </a:cubicBezTo>
                <a:lnTo>
                  <a:pt x="4169250" y="187257"/>
                </a:lnTo>
                <a:lnTo>
                  <a:pt x="4211291" y="136305"/>
                </a:lnTo>
                <a:cubicBezTo>
                  <a:pt x="4278404" y="69188"/>
                  <a:pt x="4371127" y="27676"/>
                  <a:pt x="4473544" y="27676"/>
                </a:cubicBezTo>
                <a:cubicBezTo>
                  <a:pt x="4601566" y="27676"/>
                  <a:pt x="4714436" y="92539"/>
                  <a:pt x="4781086" y="191195"/>
                </a:cubicBezTo>
                <a:lnTo>
                  <a:pt x="4791915" y="211145"/>
                </a:lnTo>
                <a:lnTo>
                  <a:pt x="4820248" y="202350"/>
                </a:lnTo>
                <a:cubicBezTo>
                  <a:pt x="4833286" y="199682"/>
                  <a:pt x="4846785" y="198281"/>
                  <a:pt x="4860612" y="198281"/>
                </a:cubicBezTo>
                <a:cubicBezTo>
                  <a:pt x="4888264" y="198281"/>
                  <a:pt x="4914609" y="203885"/>
                  <a:pt x="4938569" y="214020"/>
                </a:cubicBezTo>
                <a:lnTo>
                  <a:pt x="4949791" y="221586"/>
                </a:lnTo>
                <a:lnTo>
                  <a:pt x="4991026" y="193786"/>
                </a:lnTo>
                <a:cubicBezTo>
                  <a:pt x="5014986" y="183651"/>
                  <a:pt x="5041333" y="178047"/>
                  <a:pt x="5068984" y="178047"/>
                </a:cubicBezTo>
                <a:cubicBezTo>
                  <a:pt x="5096637" y="178047"/>
                  <a:pt x="5122980" y="183651"/>
                  <a:pt x="5146941" y="193786"/>
                </a:cubicBezTo>
                <a:lnTo>
                  <a:pt x="5187863" y="221376"/>
                </a:lnTo>
                <a:lnTo>
                  <a:pt x="5209188" y="182086"/>
                </a:lnTo>
                <a:cubicBezTo>
                  <a:pt x="5275839" y="83430"/>
                  <a:pt x="5388710" y="18567"/>
                  <a:pt x="5516730" y="18567"/>
                </a:cubicBezTo>
                <a:cubicBezTo>
                  <a:pt x="5644752" y="18567"/>
                  <a:pt x="5757623" y="83430"/>
                  <a:pt x="5824273" y="182086"/>
                </a:cubicBezTo>
                <a:lnTo>
                  <a:pt x="5851111" y="231534"/>
                </a:lnTo>
                <a:lnTo>
                  <a:pt x="5890599" y="204911"/>
                </a:lnTo>
                <a:cubicBezTo>
                  <a:pt x="5914559" y="194776"/>
                  <a:pt x="5940904" y="189172"/>
                  <a:pt x="5968556" y="189172"/>
                </a:cubicBezTo>
                <a:cubicBezTo>
                  <a:pt x="6051514" y="189172"/>
                  <a:pt x="6122691" y="239610"/>
                  <a:pt x="6153095" y="311493"/>
                </a:cubicBezTo>
                <a:lnTo>
                  <a:pt x="6155683" y="324308"/>
                </a:lnTo>
                <a:lnTo>
                  <a:pt x="6168148" y="305821"/>
                </a:lnTo>
                <a:cubicBezTo>
                  <a:pt x="6204391" y="269578"/>
                  <a:pt x="6254460" y="247161"/>
                  <a:pt x="6309765" y="247161"/>
                </a:cubicBezTo>
                <a:cubicBezTo>
                  <a:pt x="6365071" y="247161"/>
                  <a:pt x="6415140" y="269578"/>
                  <a:pt x="6451384" y="305821"/>
                </a:cubicBezTo>
                <a:lnTo>
                  <a:pt x="6455468" y="311879"/>
                </a:lnTo>
                <a:lnTo>
                  <a:pt x="6493196" y="255922"/>
                </a:lnTo>
                <a:cubicBezTo>
                  <a:pt x="6529439" y="219679"/>
                  <a:pt x="6579509" y="197262"/>
                  <a:pt x="6634814" y="197262"/>
                </a:cubicBezTo>
                <a:cubicBezTo>
                  <a:pt x="6662467" y="197262"/>
                  <a:pt x="6688811" y="202866"/>
                  <a:pt x="6712772" y="213001"/>
                </a:cubicBezTo>
                <a:lnTo>
                  <a:pt x="6715001" y="214503"/>
                </a:lnTo>
                <a:lnTo>
                  <a:pt x="6719040" y="207061"/>
                </a:lnTo>
                <a:cubicBezTo>
                  <a:pt x="6772903" y="127334"/>
                  <a:pt x="6864119" y="74915"/>
                  <a:pt x="6967578" y="74915"/>
                </a:cubicBezTo>
                <a:cubicBezTo>
                  <a:pt x="7050346" y="74915"/>
                  <a:pt x="7125277" y="108463"/>
                  <a:pt x="7179517" y="162703"/>
                </a:cubicBezTo>
                <a:lnTo>
                  <a:pt x="7182337" y="166120"/>
                </a:lnTo>
                <a:lnTo>
                  <a:pt x="7200894" y="164250"/>
                </a:lnTo>
                <a:cubicBezTo>
                  <a:pt x="7221586" y="164250"/>
                  <a:pt x="7241788" y="166347"/>
                  <a:pt x="7261300" y="170339"/>
                </a:cubicBezTo>
                <a:lnTo>
                  <a:pt x="7314133" y="186739"/>
                </a:lnTo>
                <a:lnTo>
                  <a:pt x="7320357" y="175272"/>
                </a:lnTo>
                <a:cubicBezTo>
                  <a:pt x="7391798" y="69525"/>
                  <a:pt x="7512782" y="0"/>
                  <a:pt x="7650004" y="0"/>
                </a:cubicBezTo>
                <a:close/>
              </a:path>
            </a:pathLst>
          </a:custGeom>
          <a:solidFill>
            <a:srgbClr val="1357AC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73A9E4F4-30AC-0D4B-AB2D-F041E46F2F6F}"/>
              </a:ext>
            </a:extLst>
          </p:cNvPr>
          <p:cNvSpPr/>
          <p:nvPr userDrawn="1"/>
        </p:nvSpPr>
        <p:spPr>
          <a:xfrm flipH="1">
            <a:off x="2820819" y="6255676"/>
            <a:ext cx="1331843" cy="824517"/>
          </a:xfrm>
          <a:custGeom>
            <a:avLst/>
            <a:gdLst>
              <a:gd name="connsiteX0" fmla="*/ 2349433 w 3970220"/>
              <a:gd name="connsiteY0" fmla="*/ 0 h 2457884"/>
              <a:gd name="connsiteX1" fmla="*/ 3479610 w 3970220"/>
              <a:gd name="connsiteY1" fmla="*/ 921121 h 2457884"/>
              <a:gd name="connsiteX2" fmla="*/ 3490601 w 3970220"/>
              <a:gd name="connsiteY2" fmla="*/ 993136 h 2457884"/>
              <a:gd name="connsiteX3" fmla="*/ 3506160 w 3970220"/>
              <a:gd name="connsiteY3" fmla="*/ 997966 h 2457884"/>
              <a:gd name="connsiteX4" fmla="*/ 3970220 w 3970220"/>
              <a:gd name="connsiteY4" fmla="*/ 1698070 h 2457884"/>
              <a:gd name="connsiteX5" fmla="*/ 3288093 w 3970220"/>
              <a:gd name="connsiteY5" fmla="*/ 2453961 h 2457884"/>
              <a:gd name="connsiteX6" fmla="*/ 3216918 w 3970220"/>
              <a:gd name="connsiteY6" fmla="*/ 2457555 h 2457884"/>
              <a:gd name="connsiteX7" fmla="*/ 3216918 w 3970220"/>
              <a:gd name="connsiteY7" fmla="*/ 2457884 h 2457884"/>
              <a:gd name="connsiteX8" fmla="*/ 3210406 w 3970220"/>
              <a:gd name="connsiteY8" fmla="*/ 2457884 h 2457884"/>
              <a:gd name="connsiteX9" fmla="*/ 759814 w 3970220"/>
              <a:gd name="connsiteY9" fmla="*/ 2457884 h 2457884"/>
              <a:gd name="connsiteX10" fmla="*/ 715909 w 3970220"/>
              <a:gd name="connsiteY10" fmla="*/ 2457884 h 2457884"/>
              <a:gd name="connsiteX11" fmla="*/ 715909 w 3970220"/>
              <a:gd name="connsiteY11" fmla="*/ 2455667 h 2457884"/>
              <a:gd name="connsiteX12" fmla="*/ 682127 w 3970220"/>
              <a:gd name="connsiteY12" fmla="*/ 2453961 h 2457884"/>
              <a:gd name="connsiteX13" fmla="*/ 0 w 3970220"/>
              <a:gd name="connsiteY13" fmla="*/ 1698070 h 2457884"/>
              <a:gd name="connsiteX14" fmla="*/ 464060 w 3970220"/>
              <a:gd name="connsiteY14" fmla="*/ 997966 h 2457884"/>
              <a:gd name="connsiteX15" fmla="*/ 589421 w 3970220"/>
              <a:gd name="connsiteY15" fmla="*/ 959052 h 2457884"/>
              <a:gd name="connsiteX16" fmla="*/ 619937 w 3970220"/>
              <a:gd name="connsiteY16" fmla="*/ 860745 h 2457884"/>
              <a:gd name="connsiteX17" fmla="*/ 1119170 w 3970220"/>
              <a:gd name="connsiteY17" fmla="*/ 529831 h 2457884"/>
              <a:gd name="connsiteX18" fmla="*/ 1330067 w 3970220"/>
              <a:gd name="connsiteY18" fmla="*/ 572409 h 2457884"/>
              <a:gd name="connsiteX19" fmla="*/ 1349232 w 3970220"/>
              <a:gd name="connsiteY19" fmla="*/ 582811 h 2457884"/>
              <a:gd name="connsiteX20" fmla="*/ 1362832 w 3970220"/>
              <a:gd name="connsiteY20" fmla="*/ 555423 h 2457884"/>
              <a:gd name="connsiteX21" fmla="*/ 2349433 w 3970220"/>
              <a:gd name="connsiteY21" fmla="*/ 0 h 245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70220" h="2457884">
                <a:moveTo>
                  <a:pt x="2349433" y="0"/>
                </a:moveTo>
                <a:cubicBezTo>
                  <a:pt x="2906916" y="0"/>
                  <a:pt x="3372040" y="395439"/>
                  <a:pt x="3479610" y="921121"/>
                </a:cubicBezTo>
                <a:lnTo>
                  <a:pt x="3490601" y="993136"/>
                </a:lnTo>
                <a:lnTo>
                  <a:pt x="3506160" y="997966"/>
                </a:lnTo>
                <a:cubicBezTo>
                  <a:pt x="3778869" y="1113312"/>
                  <a:pt x="3970220" y="1383345"/>
                  <a:pt x="3970220" y="1698070"/>
                </a:cubicBezTo>
                <a:cubicBezTo>
                  <a:pt x="3970220" y="2091477"/>
                  <a:pt x="3671234" y="2415051"/>
                  <a:pt x="3288093" y="2453961"/>
                </a:cubicBezTo>
                <a:lnTo>
                  <a:pt x="3216918" y="2457555"/>
                </a:lnTo>
                <a:lnTo>
                  <a:pt x="3216918" y="2457884"/>
                </a:lnTo>
                <a:lnTo>
                  <a:pt x="3210406" y="2457884"/>
                </a:lnTo>
                <a:lnTo>
                  <a:pt x="759814" y="2457884"/>
                </a:lnTo>
                <a:lnTo>
                  <a:pt x="715909" y="2457884"/>
                </a:lnTo>
                <a:lnTo>
                  <a:pt x="715909" y="2455667"/>
                </a:lnTo>
                <a:lnTo>
                  <a:pt x="682127" y="2453961"/>
                </a:lnTo>
                <a:cubicBezTo>
                  <a:pt x="298986" y="2415051"/>
                  <a:pt x="0" y="2091477"/>
                  <a:pt x="0" y="1698070"/>
                </a:cubicBezTo>
                <a:cubicBezTo>
                  <a:pt x="0" y="1383345"/>
                  <a:pt x="191351" y="1113312"/>
                  <a:pt x="464060" y="997966"/>
                </a:cubicBezTo>
                <a:lnTo>
                  <a:pt x="589421" y="959052"/>
                </a:lnTo>
                <a:lnTo>
                  <a:pt x="619937" y="860745"/>
                </a:lnTo>
                <a:cubicBezTo>
                  <a:pt x="702189" y="666281"/>
                  <a:pt x="894744" y="529831"/>
                  <a:pt x="1119170" y="529831"/>
                </a:cubicBezTo>
                <a:cubicBezTo>
                  <a:pt x="1193978" y="529831"/>
                  <a:pt x="1265246" y="544992"/>
                  <a:pt x="1330067" y="572409"/>
                </a:cubicBezTo>
                <a:lnTo>
                  <a:pt x="1349232" y="582811"/>
                </a:lnTo>
                <a:lnTo>
                  <a:pt x="1362832" y="555423"/>
                </a:lnTo>
                <a:cubicBezTo>
                  <a:pt x="1565161" y="222434"/>
                  <a:pt x="1931321" y="0"/>
                  <a:pt x="2349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2248" y="1503151"/>
            <a:ext cx="10515600" cy="4351338"/>
          </a:xfrm>
        </p:spPr>
        <p:txBody>
          <a:bodyPr/>
          <a:lstStyle>
            <a:lvl1pPr>
              <a:defRPr>
                <a:solidFill>
                  <a:srgbClr val="2E298E"/>
                </a:solidFill>
              </a:defRPr>
            </a:lvl1pPr>
            <a:lvl2pPr>
              <a:defRPr>
                <a:solidFill>
                  <a:srgbClr val="2E298E"/>
                </a:solidFill>
              </a:defRPr>
            </a:lvl2pPr>
            <a:lvl3pPr>
              <a:defRPr>
                <a:solidFill>
                  <a:srgbClr val="2E298E"/>
                </a:solidFill>
              </a:defRPr>
            </a:lvl3pPr>
            <a:lvl4pPr>
              <a:defRPr>
                <a:solidFill>
                  <a:srgbClr val="2E298E"/>
                </a:solidFill>
              </a:defRPr>
            </a:lvl4pPr>
            <a:lvl5pPr>
              <a:defRPr>
                <a:solidFill>
                  <a:srgbClr val="2E298E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6F0DEF6-270E-D549-9D22-0FEAF021E5D0}"/>
              </a:ext>
            </a:extLst>
          </p:cNvPr>
          <p:cNvSpPr/>
          <p:nvPr userDrawn="1"/>
        </p:nvSpPr>
        <p:spPr bwMode="auto">
          <a:xfrm>
            <a:off x="5046492" y="6530244"/>
            <a:ext cx="1344012" cy="323850"/>
          </a:xfrm>
          <a:prstGeom prst="round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>
                <a:solidFill>
                  <a:srgbClr val="2E298E"/>
                </a:solidFill>
              </a:rPr>
              <a:t>Achievements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B527080-2C24-6240-9883-FBA1580359DB}"/>
              </a:ext>
            </a:extLst>
          </p:cNvPr>
          <p:cNvSpPr/>
          <p:nvPr userDrawn="1"/>
        </p:nvSpPr>
        <p:spPr bwMode="auto">
          <a:xfrm>
            <a:off x="7284333" y="6530244"/>
            <a:ext cx="1344013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>
                <a:solidFill>
                  <a:srgbClr val="2E298E"/>
                </a:solidFill>
              </a:rPr>
              <a:t>Conclusions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186EE3F-90C3-2A44-A428-0D23030376C8}"/>
              </a:ext>
            </a:extLst>
          </p:cNvPr>
          <p:cNvSpPr/>
          <p:nvPr userDrawn="1"/>
        </p:nvSpPr>
        <p:spPr bwMode="auto">
          <a:xfrm>
            <a:off x="9522176" y="6530244"/>
            <a:ext cx="134281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dirty="0">
                <a:solidFill>
                  <a:srgbClr val="2E298E"/>
                </a:solidFill>
              </a:rPr>
              <a:t>Q&amp;A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E78A2BA-AAD5-6744-8216-A41D3DAD7061}"/>
              </a:ext>
            </a:extLst>
          </p:cNvPr>
          <p:cNvSpPr/>
          <p:nvPr userDrawn="1"/>
        </p:nvSpPr>
        <p:spPr bwMode="auto">
          <a:xfrm>
            <a:off x="2858129" y="6544742"/>
            <a:ext cx="1344012" cy="323850"/>
          </a:xfrm>
          <a:prstGeom prst="round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1" dirty="0">
                <a:solidFill>
                  <a:srgbClr val="2E298E"/>
                </a:solidFill>
              </a:rPr>
              <a:t>Challenges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030AD77-8604-814F-AF01-50E282ADD3E9}"/>
              </a:ext>
            </a:extLst>
          </p:cNvPr>
          <p:cNvSpPr/>
          <p:nvPr userDrawn="1"/>
        </p:nvSpPr>
        <p:spPr bwMode="auto">
          <a:xfrm>
            <a:off x="518169" y="6530244"/>
            <a:ext cx="140629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>
                <a:solidFill>
                  <a:srgbClr val="2E298E"/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9168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iev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F0D7D103-A1BA-8344-B90D-B193E5BCD988}"/>
              </a:ext>
            </a:extLst>
          </p:cNvPr>
          <p:cNvSpPr/>
          <p:nvPr userDrawn="1"/>
        </p:nvSpPr>
        <p:spPr>
          <a:xfrm flipH="1">
            <a:off x="-1378088" y="6220072"/>
            <a:ext cx="14514223" cy="1268043"/>
          </a:xfrm>
          <a:custGeom>
            <a:avLst/>
            <a:gdLst>
              <a:gd name="connsiteX0" fmla="*/ 7650004 w 12447241"/>
              <a:gd name="connsiteY0" fmla="*/ 0 h 1087460"/>
              <a:gd name="connsiteX1" fmla="*/ 7979652 w 12447241"/>
              <a:gd name="connsiteY1" fmla="*/ 175272 h 1087460"/>
              <a:gd name="connsiteX2" fmla="*/ 7992997 w 12447241"/>
              <a:gd name="connsiteY2" fmla="*/ 199858 h 1087460"/>
              <a:gd name="connsiteX3" fmla="*/ 8043008 w 12447241"/>
              <a:gd name="connsiteY3" fmla="*/ 172713 h 1087460"/>
              <a:gd name="connsiteX4" fmla="*/ 8166050 w 12447241"/>
              <a:gd name="connsiteY4" fmla="*/ 147872 h 1087460"/>
              <a:gd name="connsiteX5" fmla="*/ 8342787 w 12447241"/>
              <a:gd name="connsiteY5" fmla="*/ 201858 h 1087460"/>
              <a:gd name="connsiteX6" fmla="*/ 8364586 w 12447241"/>
              <a:gd name="connsiteY6" fmla="*/ 219843 h 1087460"/>
              <a:gd name="connsiteX7" fmla="*/ 8376701 w 12447241"/>
              <a:gd name="connsiteY7" fmla="*/ 197522 h 1087460"/>
              <a:gd name="connsiteX8" fmla="*/ 8706348 w 12447241"/>
              <a:gd name="connsiteY8" fmla="*/ 22250 h 1087460"/>
              <a:gd name="connsiteX9" fmla="*/ 8987452 w 12447241"/>
              <a:gd name="connsiteY9" fmla="*/ 138687 h 1087460"/>
              <a:gd name="connsiteX10" fmla="*/ 9015606 w 12447241"/>
              <a:gd name="connsiteY10" fmla="*/ 172810 h 1087460"/>
              <a:gd name="connsiteX11" fmla="*/ 9067385 w 12447241"/>
              <a:gd name="connsiteY11" fmla="*/ 167590 h 1087460"/>
              <a:gd name="connsiteX12" fmla="*/ 9289654 w 12447241"/>
              <a:gd name="connsiteY12" fmla="*/ 235483 h 1087460"/>
              <a:gd name="connsiteX13" fmla="*/ 9299025 w 12447241"/>
              <a:gd name="connsiteY13" fmla="*/ 243215 h 1087460"/>
              <a:gd name="connsiteX14" fmla="*/ 9300440 w 12447241"/>
              <a:gd name="connsiteY14" fmla="*/ 242047 h 1087460"/>
              <a:gd name="connsiteX15" fmla="*/ 9464925 w 12447241"/>
              <a:gd name="connsiteY15" fmla="*/ 191804 h 1087460"/>
              <a:gd name="connsiteX16" fmla="*/ 9524215 w 12447241"/>
              <a:gd name="connsiteY16" fmla="*/ 197781 h 1087460"/>
              <a:gd name="connsiteX17" fmla="*/ 9578956 w 12447241"/>
              <a:gd name="connsiteY17" fmla="*/ 214773 h 1087460"/>
              <a:gd name="connsiteX18" fmla="*/ 9614119 w 12447241"/>
              <a:gd name="connsiteY18" fmla="*/ 172155 h 1087460"/>
              <a:gd name="connsiteX19" fmla="*/ 9822143 w 12447241"/>
              <a:gd name="connsiteY19" fmla="*/ 85989 h 1087460"/>
              <a:gd name="connsiteX20" fmla="*/ 10030167 w 12447241"/>
              <a:gd name="connsiteY20" fmla="*/ 172155 h 1087460"/>
              <a:gd name="connsiteX21" fmla="*/ 10040238 w 12447241"/>
              <a:gd name="connsiteY21" fmla="*/ 184362 h 1087460"/>
              <a:gd name="connsiteX22" fmla="*/ 10072951 w 12447241"/>
              <a:gd name="connsiteY22" fmla="*/ 181064 h 1087460"/>
              <a:gd name="connsiteX23" fmla="*/ 10163773 w 12447241"/>
              <a:gd name="connsiteY23" fmla="*/ 199400 h 1087460"/>
              <a:gd name="connsiteX24" fmla="*/ 10181464 w 12447241"/>
              <a:gd name="connsiteY24" fmla="*/ 209003 h 1087460"/>
              <a:gd name="connsiteX25" fmla="*/ 10199773 w 12447241"/>
              <a:gd name="connsiteY25" fmla="*/ 175272 h 1087460"/>
              <a:gd name="connsiteX26" fmla="*/ 10529420 w 12447241"/>
              <a:gd name="connsiteY26" fmla="*/ 0 h 1087460"/>
              <a:gd name="connsiteX27" fmla="*/ 10859067 w 12447241"/>
              <a:gd name="connsiteY27" fmla="*/ 175272 h 1087460"/>
              <a:gd name="connsiteX28" fmla="*/ 10869417 w 12447241"/>
              <a:gd name="connsiteY28" fmla="*/ 194339 h 1087460"/>
              <a:gd name="connsiteX29" fmla="*/ 10887222 w 12447241"/>
              <a:gd name="connsiteY29" fmla="*/ 188812 h 1087460"/>
              <a:gd name="connsiteX30" fmla="*/ 10946331 w 12447241"/>
              <a:gd name="connsiteY30" fmla="*/ 182854 h 1087460"/>
              <a:gd name="connsiteX31" fmla="*/ 11005440 w 12447241"/>
              <a:gd name="connsiteY31" fmla="*/ 188812 h 1087460"/>
              <a:gd name="connsiteX32" fmla="*/ 11053898 w 12447241"/>
              <a:gd name="connsiteY32" fmla="*/ 203855 h 1087460"/>
              <a:gd name="connsiteX33" fmla="*/ 11061040 w 12447241"/>
              <a:gd name="connsiteY33" fmla="*/ 197962 h 1087460"/>
              <a:gd name="connsiteX34" fmla="*/ 11225024 w 12447241"/>
              <a:gd name="connsiteY34" fmla="*/ 147872 h 1087460"/>
              <a:gd name="connsiteX35" fmla="*/ 11284133 w 12447241"/>
              <a:gd name="connsiteY35" fmla="*/ 153830 h 1087460"/>
              <a:gd name="connsiteX36" fmla="*/ 11309258 w 12447241"/>
              <a:gd name="connsiteY36" fmla="*/ 161630 h 1087460"/>
              <a:gd name="connsiteX37" fmla="*/ 11349644 w 12447241"/>
              <a:gd name="connsiteY37" fmla="*/ 112682 h 1087460"/>
              <a:gd name="connsiteX38" fmla="*/ 11621683 w 12447241"/>
              <a:gd name="connsiteY38" fmla="*/ 0 h 1087460"/>
              <a:gd name="connsiteX39" fmla="*/ 11940701 w 12447241"/>
              <a:gd name="connsiteY39" fmla="*/ 169620 h 1087460"/>
              <a:gd name="connsiteX40" fmla="*/ 11961682 w 12447241"/>
              <a:gd name="connsiteY40" fmla="*/ 208276 h 1087460"/>
              <a:gd name="connsiteX41" fmla="*/ 11984984 w 12447241"/>
              <a:gd name="connsiteY41" fmla="*/ 201043 h 1087460"/>
              <a:gd name="connsiteX42" fmla="*/ 12062519 w 12447241"/>
              <a:gd name="connsiteY42" fmla="*/ 193227 h 1087460"/>
              <a:gd name="connsiteX43" fmla="*/ 12417008 w 12447241"/>
              <a:gd name="connsiteY43" fmla="*/ 428198 h 1087460"/>
              <a:gd name="connsiteX44" fmla="*/ 12431318 w 12447241"/>
              <a:gd name="connsiteY44" fmla="*/ 499080 h 1087460"/>
              <a:gd name="connsiteX45" fmla="*/ 12447241 w 12447241"/>
              <a:gd name="connsiteY45" fmla="*/ 499080 h 1087460"/>
              <a:gd name="connsiteX46" fmla="*/ 12447241 w 12447241"/>
              <a:gd name="connsiteY46" fmla="*/ 577949 h 1087460"/>
              <a:gd name="connsiteX47" fmla="*/ 12447241 w 12447241"/>
              <a:gd name="connsiteY47" fmla="*/ 1087460 h 1087460"/>
              <a:gd name="connsiteX48" fmla="*/ 0 w 12447241"/>
              <a:gd name="connsiteY48" fmla="*/ 1087460 h 1087460"/>
              <a:gd name="connsiteX49" fmla="*/ 0 w 12447241"/>
              <a:gd name="connsiteY49" fmla="*/ 499080 h 1087460"/>
              <a:gd name="connsiteX50" fmla="*/ 624 w 12447241"/>
              <a:gd name="connsiteY50" fmla="*/ 499080 h 1087460"/>
              <a:gd name="connsiteX51" fmla="*/ 0 w 12447241"/>
              <a:gd name="connsiteY51" fmla="*/ 495992 h 1087460"/>
              <a:gd name="connsiteX52" fmla="*/ 242761 w 12447241"/>
              <a:gd name="connsiteY52" fmla="*/ 253231 h 1087460"/>
              <a:gd name="connsiteX53" fmla="*/ 337255 w 12447241"/>
              <a:gd name="connsiteY53" fmla="*/ 272308 h 1087460"/>
              <a:gd name="connsiteX54" fmla="*/ 345542 w 12447241"/>
              <a:gd name="connsiteY54" fmla="*/ 276806 h 1087460"/>
              <a:gd name="connsiteX55" fmla="*/ 346232 w 12447241"/>
              <a:gd name="connsiteY55" fmla="*/ 275782 h 1087460"/>
              <a:gd name="connsiteX56" fmla="*/ 517890 w 12447241"/>
              <a:gd name="connsiteY56" fmla="*/ 204679 h 1087460"/>
              <a:gd name="connsiteX57" fmla="*/ 612383 w 12447241"/>
              <a:gd name="connsiteY57" fmla="*/ 223756 h 1087460"/>
              <a:gd name="connsiteX58" fmla="*/ 630228 w 12447241"/>
              <a:gd name="connsiteY58" fmla="*/ 233442 h 1087460"/>
              <a:gd name="connsiteX59" fmla="*/ 662562 w 12447241"/>
              <a:gd name="connsiteY59" fmla="*/ 194252 h 1087460"/>
              <a:gd name="connsiteX60" fmla="*/ 888101 w 12447241"/>
              <a:gd name="connsiteY60" fmla="*/ 100831 h 1087460"/>
              <a:gd name="connsiteX61" fmla="*/ 1066435 w 12447241"/>
              <a:gd name="connsiteY61" fmla="*/ 155304 h 1087460"/>
              <a:gd name="connsiteX62" fmla="*/ 1100417 w 12447241"/>
              <a:gd name="connsiteY62" fmla="*/ 183342 h 1087460"/>
              <a:gd name="connsiteX63" fmla="*/ 1104863 w 12447241"/>
              <a:gd name="connsiteY63" fmla="*/ 181962 h 1087460"/>
              <a:gd name="connsiteX64" fmla="*/ 1153788 w 12447241"/>
              <a:gd name="connsiteY64" fmla="*/ 177030 h 1087460"/>
              <a:gd name="connsiteX65" fmla="*/ 1248282 w 12447241"/>
              <a:gd name="connsiteY65" fmla="*/ 196107 h 1087460"/>
              <a:gd name="connsiteX66" fmla="*/ 1268599 w 12447241"/>
              <a:gd name="connsiteY66" fmla="*/ 207135 h 1087460"/>
              <a:gd name="connsiteX67" fmla="*/ 1286587 w 12447241"/>
              <a:gd name="connsiteY67" fmla="*/ 173994 h 1087460"/>
              <a:gd name="connsiteX68" fmla="*/ 1594130 w 12447241"/>
              <a:gd name="connsiteY68" fmla="*/ 10475 h 1087460"/>
              <a:gd name="connsiteX69" fmla="*/ 1901673 w 12447241"/>
              <a:gd name="connsiteY69" fmla="*/ 173994 h 1087460"/>
              <a:gd name="connsiteX70" fmla="*/ 1912501 w 12447241"/>
              <a:gd name="connsiteY70" fmla="*/ 193944 h 1087460"/>
              <a:gd name="connsiteX71" fmla="*/ 1940834 w 12447241"/>
              <a:gd name="connsiteY71" fmla="*/ 185149 h 1087460"/>
              <a:gd name="connsiteX72" fmla="*/ 1981198 w 12447241"/>
              <a:gd name="connsiteY72" fmla="*/ 181080 h 1087460"/>
              <a:gd name="connsiteX73" fmla="*/ 2059155 w 12447241"/>
              <a:gd name="connsiteY73" fmla="*/ 196819 h 1087460"/>
              <a:gd name="connsiteX74" fmla="*/ 2070377 w 12447241"/>
              <a:gd name="connsiteY74" fmla="*/ 204385 h 1087460"/>
              <a:gd name="connsiteX75" fmla="*/ 2111611 w 12447241"/>
              <a:gd name="connsiteY75" fmla="*/ 176585 h 1087460"/>
              <a:gd name="connsiteX76" fmla="*/ 2189570 w 12447241"/>
              <a:gd name="connsiteY76" fmla="*/ 160846 h 1087460"/>
              <a:gd name="connsiteX77" fmla="*/ 2267528 w 12447241"/>
              <a:gd name="connsiteY77" fmla="*/ 176585 h 1087460"/>
              <a:gd name="connsiteX78" fmla="*/ 2324178 w 12447241"/>
              <a:gd name="connsiteY78" fmla="*/ 214779 h 1087460"/>
              <a:gd name="connsiteX79" fmla="*/ 2341923 w 12447241"/>
              <a:gd name="connsiteY79" fmla="*/ 182086 h 1087460"/>
              <a:gd name="connsiteX80" fmla="*/ 2649466 w 12447241"/>
              <a:gd name="connsiteY80" fmla="*/ 18567 h 1087460"/>
              <a:gd name="connsiteX81" fmla="*/ 2957008 w 12447241"/>
              <a:gd name="connsiteY81" fmla="*/ 182086 h 1087460"/>
              <a:gd name="connsiteX82" fmla="*/ 2982794 w 12447241"/>
              <a:gd name="connsiteY82" fmla="*/ 229592 h 1087460"/>
              <a:gd name="connsiteX83" fmla="*/ 3031403 w 12447241"/>
              <a:gd name="connsiteY83" fmla="*/ 196819 h 1087460"/>
              <a:gd name="connsiteX84" fmla="*/ 3109361 w 12447241"/>
              <a:gd name="connsiteY84" fmla="*/ 181080 h 1087460"/>
              <a:gd name="connsiteX85" fmla="*/ 3187319 w 12447241"/>
              <a:gd name="connsiteY85" fmla="*/ 196819 h 1087460"/>
              <a:gd name="connsiteX86" fmla="*/ 3231344 w 12447241"/>
              <a:gd name="connsiteY86" fmla="*/ 226502 h 1087460"/>
              <a:gd name="connsiteX87" fmla="*/ 3263369 w 12447241"/>
              <a:gd name="connsiteY87" fmla="*/ 204911 h 1087460"/>
              <a:gd name="connsiteX88" fmla="*/ 3341326 w 12447241"/>
              <a:gd name="connsiteY88" fmla="*/ 189172 h 1087460"/>
              <a:gd name="connsiteX89" fmla="*/ 3419283 w 12447241"/>
              <a:gd name="connsiteY89" fmla="*/ 204911 h 1087460"/>
              <a:gd name="connsiteX90" fmla="*/ 3463290 w 12447241"/>
              <a:gd name="connsiteY90" fmla="*/ 234581 h 1087460"/>
              <a:gd name="connsiteX91" fmla="*/ 3484811 w 12447241"/>
              <a:gd name="connsiteY91" fmla="*/ 194932 h 1087460"/>
              <a:gd name="connsiteX92" fmla="*/ 3749298 w 12447241"/>
              <a:gd name="connsiteY92" fmla="*/ 54305 h 1087460"/>
              <a:gd name="connsiteX93" fmla="*/ 3927633 w 12447241"/>
              <a:gd name="connsiteY93" fmla="*/ 108778 h 1087460"/>
              <a:gd name="connsiteX94" fmla="*/ 3961614 w 12447241"/>
              <a:gd name="connsiteY94" fmla="*/ 136816 h 1087460"/>
              <a:gd name="connsiteX95" fmla="*/ 3966059 w 12447241"/>
              <a:gd name="connsiteY95" fmla="*/ 135436 h 1087460"/>
              <a:gd name="connsiteX96" fmla="*/ 4014984 w 12447241"/>
              <a:gd name="connsiteY96" fmla="*/ 130504 h 1087460"/>
              <a:gd name="connsiteX97" fmla="*/ 4150716 w 12447241"/>
              <a:gd name="connsiteY97" fmla="*/ 171964 h 1087460"/>
              <a:gd name="connsiteX98" fmla="*/ 4169250 w 12447241"/>
              <a:gd name="connsiteY98" fmla="*/ 187257 h 1087460"/>
              <a:gd name="connsiteX99" fmla="*/ 4211291 w 12447241"/>
              <a:gd name="connsiteY99" fmla="*/ 136305 h 1087460"/>
              <a:gd name="connsiteX100" fmla="*/ 4473544 w 12447241"/>
              <a:gd name="connsiteY100" fmla="*/ 27676 h 1087460"/>
              <a:gd name="connsiteX101" fmla="*/ 4781086 w 12447241"/>
              <a:gd name="connsiteY101" fmla="*/ 191195 h 1087460"/>
              <a:gd name="connsiteX102" fmla="*/ 4791915 w 12447241"/>
              <a:gd name="connsiteY102" fmla="*/ 211145 h 1087460"/>
              <a:gd name="connsiteX103" fmla="*/ 4820248 w 12447241"/>
              <a:gd name="connsiteY103" fmla="*/ 202350 h 1087460"/>
              <a:gd name="connsiteX104" fmla="*/ 4860612 w 12447241"/>
              <a:gd name="connsiteY104" fmla="*/ 198281 h 1087460"/>
              <a:gd name="connsiteX105" fmla="*/ 4938569 w 12447241"/>
              <a:gd name="connsiteY105" fmla="*/ 214020 h 1087460"/>
              <a:gd name="connsiteX106" fmla="*/ 4949791 w 12447241"/>
              <a:gd name="connsiteY106" fmla="*/ 221586 h 1087460"/>
              <a:gd name="connsiteX107" fmla="*/ 4991026 w 12447241"/>
              <a:gd name="connsiteY107" fmla="*/ 193786 h 1087460"/>
              <a:gd name="connsiteX108" fmla="*/ 5068984 w 12447241"/>
              <a:gd name="connsiteY108" fmla="*/ 178047 h 1087460"/>
              <a:gd name="connsiteX109" fmla="*/ 5146941 w 12447241"/>
              <a:gd name="connsiteY109" fmla="*/ 193786 h 1087460"/>
              <a:gd name="connsiteX110" fmla="*/ 5187863 w 12447241"/>
              <a:gd name="connsiteY110" fmla="*/ 221376 h 1087460"/>
              <a:gd name="connsiteX111" fmla="*/ 5209188 w 12447241"/>
              <a:gd name="connsiteY111" fmla="*/ 182086 h 1087460"/>
              <a:gd name="connsiteX112" fmla="*/ 5516730 w 12447241"/>
              <a:gd name="connsiteY112" fmla="*/ 18567 h 1087460"/>
              <a:gd name="connsiteX113" fmla="*/ 5824273 w 12447241"/>
              <a:gd name="connsiteY113" fmla="*/ 182086 h 1087460"/>
              <a:gd name="connsiteX114" fmla="*/ 5851111 w 12447241"/>
              <a:gd name="connsiteY114" fmla="*/ 231534 h 1087460"/>
              <a:gd name="connsiteX115" fmla="*/ 5890599 w 12447241"/>
              <a:gd name="connsiteY115" fmla="*/ 204911 h 1087460"/>
              <a:gd name="connsiteX116" fmla="*/ 5968556 w 12447241"/>
              <a:gd name="connsiteY116" fmla="*/ 189172 h 1087460"/>
              <a:gd name="connsiteX117" fmla="*/ 6153095 w 12447241"/>
              <a:gd name="connsiteY117" fmla="*/ 311493 h 1087460"/>
              <a:gd name="connsiteX118" fmla="*/ 6155683 w 12447241"/>
              <a:gd name="connsiteY118" fmla="*/ 324308 h 1087460"/>
              <a:gd name="connsiteX119" fmla="*/ 6168148 w 12447241"/>
              <a:gd name="connsiteY119" fmla="*/ 305821 h 1087460"/>
              <a:gd name="connsiteX120" fmla="*/ 6309765 w 12447241"/>
              <a:gd name="connsiteY120" fmla="*/ 247161 h 1087460"/>
              <a:gd name="connsiteX121" fmla="*/ 6451384 w 12447241"/>
              <a:gd name="connsiteY121" fmla="*/ 305821 h 1087460"/>
              <a:gd name="connsiteX122" fmla="*/ 6455468 w 12447241"/>
              <a:gd name="connsiteY122" fmla="*/ 311879 h 1087460"/>
              <a:gd name="connsiteX123" fmla="*/ 6493196 w 12447241"/>
              <a:gd name="connsiteY123" fmla="*/ 255922 h 1087460"/>
              <a:gd name="connsiteX124" fmla="*/ 6634814 w 12447241"/>
              <a:gd name="connsiteY124" fmla="*/ 197262 h 1087460"/>
              <a:gd name="connsiteX125" fmla="*/ 6712772 w 12447241"/>
              <a:gd name="connsiteY125" fmla="*/ 213001 h 1087460"/>
              <a:gd name="connsiteX126" fmla="*/ 6715001 w 12447241"/>
              <a:gd name="connsiteY126" fmla="*/ 214503 h 1087460"/>
              <a:gd name="connsiteX127" fmla="*/ 6719040 w 12447241"/>
              <a:gd name="connsiteY127" fmla="*/ 207061 h 1087460"/>
              <a:gd name="connsiteX128" fmla="*/ 6967578 w 12447241"/>
              <a:gd name="connsiteY128" fmla="*/ 74915 h 1087460"/>
              <a:gd name="connsiteX129" fmla="*/ 7179517 w 12447241"/>
              <a:gd name="connsiteY129" fmla="*/ 162703 h 1087460"/>
              <a:gd name="connsiteX130" fmla="*/ 7182337 w 12447241"/>
              <a:gd name="connsiteY130" fmla="*/ 166120 h 1087460"/>
              <a:gd name="connsiteX131" fmla="*/ 7200894 w 12447241"/>
              <a:gd name="connsiteY131" fmla="*/ 164250 h 1087460"/>
              <a:gd name="connsiteX132" fmla="*/ 7261300 w 12447241"/>
              <a:gd name="connsiteY132" fmla="*/ 170339 h 1087460"/>
              <a:gd name="connsiteX133" fmla="*/ 7314133 w 12447241"/>
              <a:gd name="connsiteY133" fmla="*/ 186739 h 1087460"/>
              <a:gd name="connsiteX134" fmla="*/ 7320357 w 12447241"/>
              <a:gd name="connsiteY134" fmla="*/ 175272 h 1087460"/>
              <a:gd name="connsiteX135" fmla="*/ 7650004 w 12447241"/>
              <a:gd name="connsiteY135" fmla="*/ 0 h 108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2447241" h="1087460">
                <a:moveTo>
                  <a:pt x="7650004" y="0"/>
                </a:moveTo>
                <a:cubicBezTo>
                  <a:pt x="7787227" y="0"/>
                  <a:pt x="7908211" y="69525"/>
                  <a:pt x="7979652" y="175272"/>
                </a:cubicBezTo>
                <a:lnTo>
                  <a:pt x="7992997" y="199858"/>
                </a:lnTo>
                <a:lnTo>
                  <a:pt x="8043008" y="172713"/>
                </a:lnTo>
                <a:cubicBezTo>
                  <a:pt x="8080826" y="156717"/>
                  <a:pt x="8122405" y="147872"/>
                  <a:pt x="8166050" y="147872"/>
                </a:cubicBezTo>
                <a:cubicBezTo>
                  <a:pt x="8231518" y="147872"/>
                  <a:pt x="8292337" y="167774"/>
                  <a:pt x="8342787" y="201858"/>
                </a:cubicBezTo>
                <a:lnTo>
                  <a:pt x="8364586" y="219843"/>
                </a:lnTo>
                <a:lnTo>
                  <a:pt x="8376701" y="197522"/>
                </a:lnTo>
                <a:cubicBezTo>
                  <a:pt x="8448142" y="91775"/>
                  <a:pt x="8569125" y="22250"/>
                  <a:pt x="8706348" y="22250"/>
                </a:cubicBezTo>
                <a:cubicBezTo>
                  <a:pt x="8816126" y="22250"/>
                  <a:pt x="8915511" y="66746"/>
                  <a:pt x="8987452" y="138687"/>
                </a:cubicBezTo>
                <a:lnTo>
                  <a:pt x="9015606" y="172810"/>
                </a:lnTo>
                <a:lnTo>
                  <a:pt x="9067385" y="167590"/>
                </a:lnTo>
                <a:cubicBezTo>
                  <a:pt x="9149719" y="167590"/>
                  <a:pt x="9226206" y="192619"/>
                  <a:pt x="9289654" y="235483"/>
                </a:cubicBezTo>
                <a:lnTo>
                  <a:pt x="9299025" y="243215"/>
                </a:lnTo>
                <a:lnTo>
                  <a:pt x="9300440" y="242047"/>
                </a:lnTo>
                <a:cubicBezTo>
                  <a:pt x="9347393" y="210326"/>
                  <a:pt x="9403996" y="191804"/>
                  <a:pt x="9464925" y="191804"/>
                </a:cubicBezTo>
                <a:cubicBezTo>
                  <a:pt x="9485235" y="191804"/>
                  <a:pt x="9505064" y="193862"/>
                  <a:pt x="9524215" y="197781"/>
                </a:cubicBezTo>
                <a:lnTo>
                  <a:pt x="9578956" y="214773"/>
                </a:lnTo>
                <a:lnTo>
                  <a:pt x="9614119" y="172155"/>
                </a:lnTo>
                <a:cubicBezTo>
                  <a:pt x="9667357" y="118917"/>
                  <a:pt x="9740904" y="85989"/>
                  <a:pt x="9822143" y="85989"/>
                </a:cubicBezTo>
                <a:cubicBezTo>
                  <a:pt x="9903381" y="85989"/>
                  <a:pt x="9976929" y="118917"/>
                  <a:pt x="10030167" y="172155"/>
                </a:cubicBezTo>
                <a:lnTo>
                  <a:pt x="10040238" y="184362"/>
                </a:lnTo>
                <a:lnTo>
                  <a:pt x="10072951" y="181064"/>
                </a:lnTo>
                <a:cubicBezTo>
                  <a:pt x="10105167" y="181064"/>
                  <a:pt x="10135858" y="187593"/>
                  <a:pt x="10163773" y="199400"/>
                </a:cubicBezTo>
                <a:lnTo>
                  <a:pt x="10181464" y="209003"/>
                </a:lnTo>
                <a:lnTo>
                  <a:pt x="10199773" y="175272"/>
                </a:lnTo>
                <a:cubicBezTo>
                  <a:pt x="10271214" y="69525"/>
                  <a:pt x="10392197" y="0"/>
                  <a:pt x="10529420" y="0"/>
                </a:cubicBezTo>
                <a:cubicBezTo>
                  <a:pt x="10666643" y="0"/>
                  <a:pt x="10787626" y="69525"/>
                  <a:pt x="10859067" y="175272"/>
                </a:cubicBezTo>
                <a:lnTo>
                  <a:pt x="10869417" y="194339"/>
                </a:lnTo>
                <a:lnTo>
                  <a:pt x="10887222" y="188812"/>
                </a:lnTo>
                <a:cubicBezTo>
                  <a:pt x="10906315" y="184906"/>
                  <a:pt x="10926083" y="182854"/>
                  <a:pt x="10946331" y="182854"/>
                </a:cubicBezTo>
                <a:cubicBezTo>
                  <a:pt x="10966579" y="182854"/>
                  <a:pt x="10986347" y="184906"/>
                  <a:pt x="11005440" y="188812"/>
                </a:cubicBezTo>
                <a:lnTo>
                  <a:pt x="11053898" y="203855"/>
                </a:lnTo>
                <a:lnTo>
                  <a:pt x="11061040" y="197962"/>
                </a:lnTo>
                <a:cubicBezTo>
                  <a:pt x="11107850" y="166338"/>
                  <a:pt x="11164281" y="147872"/>
                  <a:pt x="11225024" y="147872"/>
                </a:cubicBezTo>
                <a:cubicBezTo>
                  <a:pt x="11245272" y="147872"/>
                  <a:pt x="11265040" y="149924"/>
                  <a:pt x="11284133" y="153830"/>
                </a:cubicBezTo>
                <a:lnTo>
                  <a:pt x="11309258" y="161630"/>
                </a:lnTo>
                <a:lnTo>
                  <a:pt x="11349644" y="112682"/>
                </a:lnTo>
                <a:cubicBezTo>
                  <a:pt x="11419264" y="43061"/>
                  <a:pt x="11515445" y="0"/>
                  <a:pt x="11621683" y="0"/>
                </a:cubicBezTo>
                <a:cubicBezTo>
                  <a:pt x="11754481" y="0"/>
                  <a:pt x="11871563" y="67283"/>
                  <a:pt x="11940701" y="169620"/>
                </a:cubicBezTo>
                <a:lnTo>
                  <a:pt x="11961682" y="208276"/>
                </a:lnTo>
                <a:lnTo>
                  <a:pt x="11984984" y="201043"/>
                </a:lnTo>
                <a:cubicBezTo>
                  <a:pt x="12010029" y="195918"/>
                  <a:pt x="12035960" y="193227"/>
                  <a:pt x="12062519" y="193227"/>
                </a:cubicBezTo>
                <a:cubicBezTo>
                  <a:pt x="12221876" y="193227"/>
                  <a:pt x="12358604" y="290115"/>
                  <a:pt x="12417008" y="428198"/>
                </a:cubicBezTo>
                <a:lnTo>
                  <a:pt x="12431318" y="499080"/>
                </a:lnTo>
                <a:lnTo>
                  <a:pt x="12447241" y="499080"/>
                </a:lnTo>
                <a:lnTo>
                  <a:pt x="12447241" y="577949"/>
                </a:lnTo>
                <a:lnTo>
                  <a:pt x="12447241" y="1087460"/>
                </a:lnTo>
                <a:lnTo>
                  <a:pt x="0" y="1087460"/>
                </a:lnTo>
                <a:lnTo>
                  <a:pt x="0" y="499080"/>
                </a:lnTo>
                <a:lnTo>
                  <a:pt x="624" y="499080"/>
                </a:lnTo>
                <a:lnTo>
                  <a:pt x="0" y="495992"/>
                </a:lnTo>
                <a:cubicBezTo>
                  <a:pt x="0" y="361919"/>
                  <a:pt x="108688" y="253231"/>
                  <a:pt x="242761" y="253231"/>
                </a:cubicBezTo>
                <a:cubicBezTo>
                  <a:pt x="276279" y="253231"/>
                  <a:pt x="308211" y="260024"/>
                  <a:pt x="337255" y="272308"/>
                </a:cubicBezTo>
                <a:lnTo>
                  <a:pt x="345542" y="276806"/>
                </a:lnTo>
                <a:lnTo>
                  <a:pt x="346232" y="275782"/>
                </a:lnTo>
                <a:cubicBezTo>
                  <a:pt x="390163" y="231851"/>
                  <a:pt x="450853" y="204679"/>
                  <a:pt x="517890" y="204679"/>
                </a:cubicBezTo>
                <a:cubicBezTo>
                  <a:pt x="551408" y="204679"/>
                  <a:pt x="583340" y="211472"/>
                  <a:pt x="612383" y="223756"/>
                </a:cubicBezTo>
                <a:lnTo>
                  <a:pt x="630228" y="233442"/>
                </a:lnTo>
                <a:lnTo>
                  <a:pt x="662562" y="194252"/>
                </a:lnTo>
                <a:cubicBezTo>
                  <a:pt x="720283" y="136532"/>
                  <a:pt x="800023" y="100831"/>
                  <a:pt x="888101" y="100831"/>
                </a:cubicBezTo>
                <a:cubicBezTo>
                  <a:pt x="954160" y="100831"/>
                  <a:pt x="1015529" y="120913"/>
                  <a:pt x="1066435" y="155304"/>
                </a:cubicBezTo>
                <a:lnTo>
                  <a:pt x="1100417" y="183342"/>
                </a:lnTo>
                <a:lnTo>
                  <a:pt x="1104863" y="181962"/>
                </a:lnTo>
                <a:cubicBezTo>
                  <a:pt x="1120666" y="178728"/>
                  <a:pt x="1137029" y="177030"/>
                  <a:pt x="1153788" y="177030"/>
                </a:cubicBezTo>
                <a:cubicBezTo>
                  <a:pt x="1187307" y="177030"/>
                  <a:pt x="1219238" y="183823"/>
                  <a:pt x="1248282" y="196107"/>
                </a:cubicBezTo>
                <a:lnTo>
                  <a:pt x="1268599" y="207135"/>
                </a:lnTo>
                <a:lnTo>
                  <a:pt x="1286587" y="173994"/>
                </a:lnTo>
                <a:cubicBezTo>
                  <a:pt x="1353237" y="75338"/>
                  <a:pt x="1466109" y="10475"/>
                  <a:pt x="1594130" y="10475"/>
                </a:cubicBezTo>
                <a:cubicBezTo>
                  <a:pt x="1722151" y="10475"/>
                  <a:pt x="1835022" y="75338"/>
                  <a:pt x="1901673" y="173994"/>
                </a:cubicBezTo>
                <a:lnTo>
                  <a:pt x="1912501" y="193944"/>
                </a:lnTo>
                <a:lnTo>
                  <a:pt x="1940834" y="185149"/>
                </a:lnTo>
                <a:cubicBezTo>
                  <a:pt x="1953872" y="182481"/>
                  <a:pt x="1967371" y="181080"/>
                  <a:pt x="1981198" y="181080"/>
                </a:cubicBezTo>
                <a:cubicBezTo>
                  <a:pt x="2008850" y="181080"/>
                  <a:pt x="2035194" y="186684"/>
                  <a:pt x="2059155" y="196819"/>
                </a:cubicBezTo>
                <a:lnTo>
                  <a:pt x="2070377" y="204385"/>
                </a:lnTo>
                <a:lnTo>
                  <a:pt x="2111611" y="176585"/>
                </a:lnTo>
                <a:cubicBezTo>
                  <a:pt x="2135572" y="166450"/>
                  <a:pt x="2161915" y="160846"/>
                  <a:pt x="2189570" y="160846"/>
                </a:cubicBezTo>
                <a:cubicBezTo>
                  <a:pt x="2217223" y="160846"/>
                  <a:pt x="2243567" y="166450"/>
                  <a:pt x="2267528" y="176585"/>
                </a:cubicBezTo>
                <a:lnTo>
                  <a:pt x="2324178" y="214779"/>
                </a:lnTo>
                <a:lnTo>
                  <a:pt x="2341923" y="182086"/>
                </a:lnTo>
                <a:cubicBezTo>
                  <a:pt x="2408573" y="83430"/>
                  <a:pt x="2521444" y="18567"/>
                  <a:pt x="2649466" y="18567"/>
                </a:cubicBezTo>
                <a:cubicBezTo>
                  <a:pt x="2777487" y="18567"/>
                  <a:pt x="2890358" y="83430"/>
                  <a:pt x="2957008" y="182086"/>
                </a:cubicBezTo>
                <a:lnTo>
                  <a:pt x="2982794" y="229592"/>
                </a:lnTo>
                <a:lnTo>
                  <a:pt x="3031403" y="196819"/>
                </a:lnTo>
                <a:cubicBezTo>
                  <a:pt x="3055364" y="186684"/>
                  <a:pt x="3081708" y="181080"/>
                  <a:pt x="3109361" y="181080"/>
                </a:cubicBezTo>
                <a:cubicBezTo>
                  <a:pt x="3137014" y="181080"/>
                  <a:pt x="3163358" y="186684"/>
                  <a:pt x="3187319" y="196819"/>
                </a:cubicBezTo>
                <a:lnTo>
                  <a:pt x="3231344" y="226502"/>
                </a:lnTo>
                <a:lnTo>
                  <a:pt x="3263369" y="204911"/>
                </a:lnTo>
                <a:cubicBezTo>
                  <a:pt x="3287329" y="194776"/>
                  <a:pt x="3313673" y="189172"/>
                  <a:pt x="3341326" y="189172"/>
                </a:cubicBezTo>
                <a:cubicBezTo>
                  <a:pt x="3368978" y="189172"/>
                  <a:pt x="3395322" y="194776"/>
                  <a:pt x="3419283" y="204911"/>
                </a:cubicBezTo>
                <a:lnTo>
                  <a:pt x="3463290" y="234581"/>
                </a:lnTo>
                <a:lnTo>
                  <a:pt x="3484811" y="194932"/>
                </a:lnTo>
                <a:cubicBezTo>
                  <a:pt x="3542131" y="110088"/>
                  <a:pt x="3639200" y="54305"/>
                  <a:pt x="3749298" y="54305"/>
                </a:cubicBezTo>
                <a:cubicBezTo>
                  <a:pt x="3815357" y="54305"/>
                  <a:pt x="3876726" y="74387"/>
                  <a:pt x="3927633" y="108778"/>
                </a:cubicBezTo>
                <a:lnTo>
                  <a:pt x="3961614" y="136816"/>
                </a:lnTo>
                <a:lnTo>
                  <a:pt x="3966059" y="135436"/>
                </a:lnTo>
                <a:cubicBezTo>
                  <a:pt x="3981863" y="132202"/>
                  <a:pt x="3998227" y="130504"/>
                  <a:pt x="4014984" y="130504"/>
                </a:cubicBezTo>
                <a:cubicBezTo>
                  <a:pt x="4065262" y="130504"/>
                  <a:pt x="4111970" y="145788"/>
                  <a:pt x="4150716" y="171964"/>
                </a:cubicBezTo>
                <a:lnTo>
                  <a:pt x="4169250" y="187257"/>
                </a:lnTo>
                <a:lnTo>
                  <a:pt x="4211291" y="136305"/>
                </a:lnTo>
                <a:cubicBezTo>
                  <a:pt x="4278404" y="69188"/>
                  <a:pt x="4371127" y="27676"/>
                  <a:pt x="4473544" y="27676"/>
                </a:cubicBezTo>
                <a:cubicBezTo>
                  <a:pt x="4601566" y="27676"/>
                  <a:pt x="4714436" y="92539"/>
                  <a:pt x="4781086" y="191195"/>
                </a:cubicBezTo>
                <a:lnTo>
                  <a:pt x="4791915" y="211145"/>
                </a:lnTo>
                <a:lnTo>
                  <a:pt x="4820248" y="202350"/>
                </a:lnTo>
                <a:cubicBezTo>
                  <a:pt x="4833286" y="199682"/>
                  <a:pt x="4846785" y="198281"/>
                  <a:pt x="4860612" y="198281"/>
                </a:cubicBezTo>
                <a:cubicBezTo>
                  <a:pt x="4888264" y="198281"/>
                  <a:pt x="4914609" y="203885"/>
                  <a:pt x="4938569" y="214020"/>
                </a:cubicBezTo>
                <a:lnTo>
                  <a:pt x="4949791" y="221586"/>
                </a:lnTo>
                <a:lnTo>
                  <a:pt x="4991026" y="193786"/>
                </a:lnTo>
                <a:cubicBezTo>
                  <a:pt x="5014986" y="183651"/>
                  <a:pt x="5041333" y="178047"/>
                  <a:pt x="5068984" y="178047"/>
                </a:cubicBezTo>
                <a:cubicBezTo>
                  <a:pt x="5096637" y="178047"/>
                  <a:pt x="5122980" y="183651"/>
                  <a:pt x="5146941" y="193786"/>
                </a:cubicBezTo>
                <a:lnTo>
                  <a:pt x="5187863" y="221376"/>
                </a:lnTo>
                <a:lnTo>
                  <a:pt x="5209188" y="182086"/>
                </a:lnTo>
                <a:cubicBezTo>
                  <a:pt x="5275839" y="83430"/>
                  <a:pt x="5388710" y="18567"/>
                  <a:pt x="5516730" y="18567"/>
                </a:cubicBezTo>
                <a:cubicBezTo>
                  <a:pt x="5644752" y="18567"/>
                  <a:pt x="5757623" y="83430"/>
                  <a:pt x="5824273" y="182086"/>
                </a:cubicBezTo>
                <a:lnTo>
                  <a:pt x="5851111" y="231534"/>
                </a:lnTo>
                <a:lnTo>
                  <a:pt x="5890599" y="204911"/>
                </a:lnTo>
                <a:cubicBezTo>
                  <a:pt x="5914559" y="194776"/>
                  <a:pt x="5940904" y="189172"/>
                  <a:pt x="5968556" y="189172"/>
                </a:cubicBezTo>
                <a:cubicBezTo>
                  <a:pt x="6051514" y="189172"/>
                  <a:pt x="6122691" y="239610"/>
                  <a:pt x="6153095" y="311493"/>
                </a:cubicBezTo>
                <a:lnTo>
                  <a:pt x="6155683" y="324308"/>
                </a:lnTo>
                <a:lnTo>
                  <a:pt x="6168148" y="305821"/>
                </a:lnTo>
                <a:cubicBezTo>
                  <a:pt x="6204391" y="269578"/>
                  <a:pt x="6254460" y="247161"/>
                  <a:pt x="6309765" y="247161"/>
                </a:cubicBezTo>
                <a:cubicBezTo>
                  <a:pt x="6365071" y="247161"/>
                  <a:pt x="6415140" y="269578"/>
                  <a:pt x="6451384" y="305821"/>
                </a:cubicBezTo>
                <a:lnTo>
                  <a:pt x="6455468" y="311879"/>
                </a:lnTo>
                <a:lnTo>
                  <a:pt x="6493196" y="255922"/>
                </a:lnTo>
                <a:cubicBezTo>
                  <a:pt x="6529439" y="219679"/>
                  <a:pt x="6579509" y="197262"/>
                  <a:pt x="6634814" y="197262"/>
                </a:cubicBezTo>
                <a:cubicBezTo>
                  <a:pt x="6662467" y="197262"/>
                  <a:pt x="6688811" y="202866"/>
                  <a:pt x="6712772" y="213001"/>
                </a:cubicBezTo>
                <a:lnTo>
                  <a:pt x="6715001" y="214503"/>
                </a:lnTo>
                <a:lnTo>
                  <a:pt x="6719040" y="207061"/>
                </a:lnTo>
                <a:cubicBezTo>
                  <a:pt x="6772903" y="127334"/>
                  <a:pt x="6864119" y="74915"/>
                  <a:pt x="6967578" y="74915"/>
                </a:cubicBezTo>
                <a:cubicBezTo>
                  <a:pt x="7050346" y="74915"/>
                  <a:pt x="7125277" y="108463"/>
                  <a:pt x="7179517" y="162703"/>
                </a:cubicBezTo>
                <a:lnTo>
                  <a:pt x="7182337" y="166120"/>
                </a:lnTo>
                <a:lnTo>
                  <a:pt x="7200894" y="164250"/>
                </a:lnTo>
                <a:cubicBezTo>
                  <a:pt x="7221586" y="164250"/>
                  <a:pt x="7241788" y="166347"/>
                  <a:pt x="7261300" y="170339"/>
                </a:cubicBezTo>
                <a:lnTo>
                  <a:pt x="7314133" y="186739"/>
                </a:lnTo>
                <a:lnTo>
                  <a:pt x="7320357" y="175272"/>
                </a:lnTo>
                <a:cubicBezTo>
                  <a:pt x="7391798" y="69525"/>
                  <a:pt x="7512782" y="0"/>
                  <a:pt x="7650004" y="0"/>
                </a:cubicBezTo>
                <a:close/>
              </a:path>
            </a:pathLst>
          </a:custGeom>
          <a:solidFill>
            <a:srgbClr val="1357AC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B699627-35CD-9747-8D47-57B2D199DEC6}"/>
              </a:ext>
            </a:extLst>
          </p:cNvPr>
          <p:cNvSpPr/>
          <p:nvPr userDrawn="1"/>
        </p:nvSpPr>
        <p:spPr>
          <a:xfrm flipH="1">
            <a:off x="5077315" y="6255676"/>
            <a:ext cx="1331843" cy="824517"/>
          </a:xfrm>
          <a:custGeom>
            <a:avLst/>
            <a:gdLst>
              <a:gd name="connsiteX0" fmla="*/ 2349433 w 3970220"/>
              <a:gd name="connsiteY0" fmla="*/ 0 h 2457884"/>
              <a:gd name="connsiteX1" fmla="*/ 3479610 w 3970220"/>
              <a:gd name="connsiteY1" fmla="*/ 921121 h 2457884"/>
              <a:gd name="connsiteX2" fmla="*/ 3490601 w 3970220"/>
              <a:gd name="connsiteY2" fmla="*/ 993136 h 2457884"/>
              <a:gd name="connsiteX3" fmla="*/ 3506160 w 3970220"/>
              <a:gd name="connsiteY3" fmla="*/ 997966 h 2457884"/>
              <a:gd name="connsiteX4" fmla="*/ 3970220 w 3970220"/>
              <a:gd name="connsiteY4" fmla="*/ 1698070 h 2457884"/>
              <a:gd name="connsiteX5" fmla="*/ 3288093 w 3970220"/>
              <a:gd name="connsiteY5" fmla="*/ 2453961 h 2457884"/>
              <a:gd name="connsiteX6" fmla="*/ 3216918 w 3970220"/>
              <a:gd name="connsiteY6" fmla="*/ 2457555 h 2457884"/>
              <a:gd name="connsiteX7" fmla="*/ 3216918 w 3970220"/>
              <a:gd name="connsiteY7" fmla="*/ 2457884 h 2457884"/>
              <a:gd name="connsiteX8" fmla="*/ 3210406 w 3970220"/>
              <a:gd name="connsiteY8" fmla="*/ 2457884 h 2457884"/>
              <a:gd name="connsiteX9" fmla="*/ 759814 w 3970220"/>
              <a:gd name="connsiteY9" fmla="*/ 2457884 h 2457884"/>
              <a:gd name="connsiteX10" fmla="*/ 715909 w 3970220"/>
              <a:gd name="connsiteY10" fmla="*/ 2457884 h 2457884"/>
              <a:gd name="connsiteX11" fmla="*/ 715909 w 3970220"/>
              <a:gd name="connsiteY11" fmla="*/ 2455667 h 2457884"/>
              <a:gd name="connsiteX12" fmla="*/ 682127 w 3970220"/>
              <a:gd name="connsiteY12" fmla="*/ 2453961 h 2457884"/>
              <a:gd name="connsiteX13" fmla="*/ 0 w 3970220"/>
              <a:gd name="connsiteY13" fmla="*/ 1698070 h 2457884"/>
              <a:gd name="connsiteX14" fmla="*/ 464060 w 3970220"/>
              <a:gd name="connsiteY14" fmla="*/ 997966 h 2457884"/>
              <a:gd name="connsiteX15" fmla="*/ 589421 w 3970220"/>
              <a:gd name="connsiteY15" fmla="*/ 959052 h 2457884"/>
              <a:gd name="connsiteX16" fmla="*/ 619937 w 3970220"/>
              <a:gd name="connsiteY16" fmla="*/ 860745 h 2457884"/>
              <a:gd name="connsiteX17" fmla="*/ 1119170 w 3970220"/>
              <a:gd name="connsiteY17" fmla="*/ 529831 h 2457884"/>
              <a:gd name="connsiteX18" fmla="*/ 1330067 w 3970220"/>
              <a:gd name="connsiteY18" fmla="*/ 572409 h 2457884"/>
              <a:gd name="connsiteX19" fmla="*/ 1349232 w 3970220"/>
              <a:gd name="connsiteY19" fmla="*/ 582811 h 2457884"/>
              <a:gd name="connsiteX20" fmla="*/ 1362832 w 3970220"/>
              <a:gd name="connsiteY20" fmla="*/ 555423 h 2457884"/>
              <a:gd name="connsiteX21" fmla="*/ 2349433 w 3970220"/>
              <a:gd name="connsiteY21" fmla="*/ 0 h 245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70220" h="2457884">
                <a:moveTo>
                  <a:pt x="2349433" y="0"/>
                </a:moveTo>
                <a:cubicBezTo>
                  <a:pt x="2906916" y="0"/>
                  <a:pt x="3372040" y="395439"/>
                  <a:pt x="3479610" y="921121"/>
                </a:cubicBezTo>
                <a:lnTo>
                  <a:pt x="3490601" y="993136"/>
                </a:lnTo>
                <a:lnTo>
                  <a:pt x="3506160" y="997966"/>
                </a:lnTo>
                <a:cubicBezTo>
                  <a:pt x="3778869" y="1113312"/>
                  <a:pt x="3970220" y="1383345"/>
                  <a:pt x="3970220" y="1698070"/>
                </a:cubicBezTo>
                <a:cubicBezTo>
                  <a:pt x="3970220" y="2091477"/>
                  <a:pt x="3671234" y="2415051"/>
                  <a:pt x="3288093" y="2453961"/>
                </a:cubicBezTo>
                <a:lnTo>
                  <a:pt x="3216918" y="2457555"/>
                </a:lnTo>
                <a:lnTo>
                  <a:pt x="3216918" y="2457884"/>
                </a:lnTo>
                <a:lnTo>
                  <a:pt x="3210406" y="2457884"/>
                </a:lnTo>
                <a:lnTo>
                  <a:pt x="759814" y="2457884"/>
                </a:lnTo>
                <a:lnTo>
                  <a:pt x="715909" y="2457884"/>
                </a:lnTo>
                <a:lnTo>
                  <a:pt x="715909" y="2455667"/>
                </a:lnTo>
                <a:lnTo>
                  <a:pt x="682127" y="2453961"/>
                </a:lnTo>
                <a:cubicBezTo>
                  <a:pt x="298986" y="2415051"/>
                  <a:pt x="0" y="2091477"/>
                  <a:pt x="0" y="1698070"/>
                </a:cubicBezTo>
                <a:cubicBezTo>
                  <a:pt x="0" y="1383345"/>
                  <a:pt x="191351" y="1113312"/>
                  <a:pt x="464060" y="997966"/>
                </a:cubicBezTo>
                <a:lnTo>
                  <a:pt x="589421" y="959052"/>
                </a:lnTo>
                <a:lnTo>
                  <a:pt x="619937" y="860745"/>
                </a:lnTo>
                <a:cubicBezTo>
                  <a:pt x="702189" y="666281"/>
                  <a:pt x="894744" y="529831"/>
                  <a:pt x="1119170" y="529831"/>
                </a:cubicBezTo>
                <a:cubicBezTo>
                  <a:pt x="1193978" y="529831"/>
                  <a:pt x="1265246" y="544992"/>
                  <a:pt x="1330067" y="572409"/>
                </a:cubicBezTo>
                <a:lnTo>
                  <a:pt x="1349232" y="582811"/>
                </a:lnTo>
                <a:lnTo>
                  <a:pt x="1362832" y="555423"/>
                </a:lnTo>
                <a:cubicBezTo>
                  <a:pt x="1565161" y="222434"/>
                  <a:pt x="1931321" y="0"/>
                  <a:pt x="2349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39738" y="1493931"/>
            <a:ext cx="11295061" cy="4351338"/>
          </a:xfrm>
        </p:spPr>
        <p:txBody>
          <a:bodyPr/>
          <a:lstStyle>
            <a:lvl1pPr marL="228600" indent="-228600">
              <a:buSzPct val="100000"/>
              <a:buFont typeface="Courier New" panose="02070309020205020404" pitchFamily="49" charset="0"/>
              <a:buChar char="o"/>
              <a:defRPr/>
            </a:lvl1pPr>
            <a:lvl2pPr marL="685800" indent="-228600">
              <a:buSzPct val="100000"/>
              <a:buFont typeface="Courier New" panose="02070309020205020404" pitchFamily="49" charset="0"/>
              <a:buChar char="o"/>
              <a:defRPr/>
            </a:lvl2pPr>
            <a:lvl3pPr marL="1143000" indent="-228600">
              <a:buSzPct val="100000"/>
              <a:buFont typeface="Courier New" panose="02070309020205020404" pitchFamily="49" charset="0"/>
              <a:buChar char="o"/>
              <a:defRPr/>
            </a:lvl3pPr>
            <a:lvl4pPr marL="1600200" indent="-228600">
              <a:buSzPct val="100000"/>
              <a:buFont typeface="Courier New" panose="02070309020205020404" pitchFamily="49" charset="0"/>
              <a:buChar char="o"/>
              <a:defRPr/>
            </a:lvl4pPr>
            <a:lvl5pPr marL="2057400" indent="-228600">
              <a:buSzPct val="10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F226A84-0E36-B942-85DF-B186492B3005}"/>
              </a:ext>
            </a:extLst>
          </p:cNvPr>
          <p:cNvSpPr/>
          <p:nvPr userDrawn="1"/>
        </p:nvSpPr>
        <p:spPr bwMode="auto">
          <a:xfrm>
            <a:off x="5046492" y="6530244"/>
            <a:ext cx="1344012" cy="323850"/>
          </a:xfrm>
          <a:prstGeom prst="round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1" dirty="0">
                <a:solidFill>
                  <a:srgbClr val="2E298E"/>
                </a:solidFill>
              </a:rPr>
              <a:t>Achievements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3AB19DE-F6FB-4142-8C94-0ACDA67B21DB}"/>
              </a:ext>
            </a:extLst>
          </p:cNvPr>
          <p:cNvSpPr/>
          <p:nvPr userDrawn="1"/>
        </p:nvSpPr>
        <p:spPr bwMode="auto">
          <a:xfrm>
            <a:off x="7284333" y="6530244"/>
            <a:ext cx="1344013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>
                <a:solidFill>
                  <a:srgbClr val="2E298E"/>
                </a:solidFill>
              </a:rPr>
              <a:t>Conclusions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734F9B9-AF30-354A-9368-D7F08DF41FA8}"/>
              </a:ext>
            </a:extLst>
          </p:cNvPr>
          <p:cNvSpPr/>
          <p:nvPr userDrawn="1"/>
        </p:nvSpPr>
        <p:spPr bwMode="auto">
          <a:xfrm>
            <a:off x="9522176" y="6530244"/>
            <a:ext cx="134281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dirty="0">
                <a:solidFill>
                  <a:srgbClr val="2E298E"/>
                </a:solidFill>
              </a:rPr>
              <a:t>Q&amp;A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E896DD6-B214-2149-AA48-76013F2184E3}"/>
              </a:ext>
            </a:extLst>
          </p:cNvPr>
          <p:cNvSpPr/>
          <p:nvPr userDrawn="1"/>
        </p:nvSpPr>
        <p:spPr bwMode="auto">
          <a:xfrm>
            <a:off x="2858129" y="6544742"/>
            <a:ext cx="1344012" cy="323850"/>
          </a:xfrm>
          <a:prstGeom prst="round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>
                <a:solidFill>
                  <a:srgbClr val="2E298E"/>
                </a:solidFill>
              </a:rPr>
              <a:t>Challenges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5A34248-6FCC-0446-95F6-215925E3DC51}"/>
              </a:ext>
            </a:extLst>
          </p:cNvPr>
          <p:cNvSpPr/>
          <p:nvPr userDrawn="1"/>
        </p:nvSpPr>
        <p:spPr bwMode="auto">
          <a:xfrm>
            <a:off x="518169" y="6530244"/>
            <a:ext cx="140629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>
                <a:solidFill>
                  <a:srgbClr val="2E298E"/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95085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B1EA2B3-CE56-BF44-8BDF-A601554A5C72}"/>
              </a:ext>
            </a:extLst>
          </p:cNvPr>
          <p:cNvSpPr/>
          <p:nvPr userDrawn="1"/>
        </p:nvSpPr>
        <p:spPr>
          <a:xfrm flipH="1">
            <a:off x="-1378088" y="6220072"/>
            <a:ext cx="14514223" cy="1268043"/>
          </a:xfrm>
          <a:custGeom>
            <a:avLst/>
            <a:gdLst>
              <a:gd name="connsiteX0" fmla="*/ 7650004 w 12447241"/>
              <a:gd name="connsiteY0" fmla="*/ 0 h 1087460"/>
              <a:gd name="connsiteX1" fmla="*/ 7979652 w 12447241"/>
              <a:gd name="connsiteY1" fmla="*/ 175272 h 1087460"/>
              <a:gd name="connsiteX2" fmla="*/ 7992997 w 12447241"/>
              <a:gd name="connsiteY2" fmla="*/ 199858 h 1087460"/>
              <a:gd name="connsiteX3" fmla="*/ 8043008 w 12447241"/>
              <a:gd name="connsiteY3" fmla="*/ 172713 h 1087460"/>
              <a:gd name="connsiteX4" fmla="*/ 8166050 w 12447241"/>
              <a:gd name="connsiteY4" fmla="*/ 147872 h 1087460"/>
              <a:gd name="connsiteX5" fmla="*/ 8342787 w 12447241"/>
              <a:gd name="connsiteY5" fmla="*/ 201858 h 1087460"/>
              <a:gd name="connsiteX6" fmla="*/ 8364586 w 12447241"/>
              <a:gd name="connsiteY6" fmla="*/ 219843 h 1087460"/>
              <a:gd name="connsiteX7" fmla="*/ 8376701 w 12447241"/>
              <a:gd name="connsiteY7" fmla="*/ 197522 h 1087460"/>
              <a:gd name="connsiteX8" fmla="*/ 8706348 w 12447241"/>
              <a:gd name="connsiteY8" fmla="*/ 22250 h 1087460"/>
              <a:gd name="connsiteX9" fmla="*/ 8987452 w 12447241"/>
              <a:gd name="connsiteY9" fmla="*/ 138687 h 1087460"/>
              <a:gd name="connsiteX10" fmla="*/ 9015606 w 12447241"/>
              <a:gd name="connsiteY10" fmla="*/ 172810 h 1087460"/>
              <a:gd name="connsiteX11" fmla="*/ 9067385 w 12447241"/>
              <a:gd name="connsiteY11" fmla="*/ 167590 h 1087460"/>
              <a:gd name="connsiteX12" fmla="*/ 9289654 w 12447241"/>
              <a:gd name="connsiteY12" fmla="*/ 235483 h 1087460"/>
              <a:gd name="connsiteX13" fmla="*/ 9299025 w 12447241"/>
              <a:gd name="connsiteY13" fmla="*/ 243215 h 1087460"/>
              <a:gd name="connsiteX14" fmla="*/ 9300440 w 12447241"/>
              <a:gd name="connsiteY14" fmla="*/ 242047 h 1087460"/>
              <a:gd name="connsiteX15" fmla="*/ 9464925 w 12447241"/>
              <a:gd name="connsiteY15" fmla="*/ 191804 h 1087460"/>
              <a:gd name="connsiteX16" fmla="*/ 9524215 w 12447241"/>
              <a:gd name="connsiteY16" fmla="*/ 197781 h 1087460"/>
              <a:gd name="connsiteX17" fmla="*/ 9578956 w 12447241"/>
              <a:gd name="connsiteY17" fmla="*/ 214773 h 1087460"/>
              <a:gd name="connsiteX18" fmla="*/ 9614119 w 12447241"/>
              <a:gd name="connsiteY18" fmla="*/ 172155 h 1087460"/>
              <a:gd name="connsiteX19" fmla="*/ 9822143 w 12447241"/>
              <a:gd name="connsiteY19" fmla="*/ 85989 h 1087460"/>
              <a:gd name="connsiteX20" fmla="*/ 10030167 w 12447241"/>
              <a:gd name="connsiteY20" fmla="*/ 172155 h 1087460"/>
              <a:gd name="connsiteX21" fmla="*/ 10040238 w 12447241"/>
              <a:gd name="connsiteY21" fmla="*/ 184362 h 1087460"/>
              <a:gd name="connsiteX22" fmla="*/ 10072951 w 12447241"/>
              <a:gd name="connsiteY22" fmla="*/ 181064 h 1087460"/>
              <a:gd name="connsiteX23" fmla="*/ 10163773 w 12447241"/>
              <a:gd name="connsiteY23" fmla="*/ 199400 h 1087460"/>
              <a:gd name="connsiteX24" fmla="*/ 10181464 w 12447241"/>
              <a:gd name="connsiteY24" fmla="*/ 209003 h 1087460"/>
              <a:gd name="connsiteX25" fmla="*/ 10199773 w 12447241"/>
              <a:gd name="connsiteY25" fmla="*/ 175272 h 1087460"/>
              <a:gd name="connsiteX26" fmla="*/ 10529420 w 12447241"/>
              <a:gd name="connsiteY26" fmla="*/ 0 h 1087460"/>
              <a:gd name="connsiteX27" fmla="*/ 10859067 w 12447241"/>
              <a:gd name="connsiteY27" fmla="*/ 175272 h 1087460"/>
              <a:gd name="connsiteX28" fmla="*/ 10869417 w 12447241"/>
              <a:gd name="connsiteY28" fmla="*/ 194339 h 1087460"/>
              <a:gd name="connsiteX29" fmla="*/ 10887222 w 12447241"/>
              <a:gd name="connsiteY29" fmla="*/ 188812 h 1087460"/>
              <a:gd name="connsiteX30" fmla="*/ 10946331 w 12447241"/>
              <a:gd name="connsiteY30" fmla="*/ 182854 h 1087460"/>
              <a:gd name="connsiteX31" fmla="*/ 11005440 w 12447241"/>
              <a:gd name="connsiteY31" fmla="*/ 188812 h 1087460"/>
              <a:gd name="connsiteX32" fmla="*/ 11053898 w 12447241"/>
              <a:gd name="connsiteY32" fmla="*/ 203855 h 1087460"/>
              <a:gd name="connsiteX33" fmla="*/ 11061040 w 12447241"/>
              <a:gd name="connsiteY33" fmla="*/ 197962 h 1087460"/>
              <a:gd name="connsiteX34" fmla="*/ 11225024 w 12447241"/>
              <a:gd name="connsiteY34" fmla="*/ 147872 h 1087460"/>
              <a:gd name="connsiteX35" fmla="*/ 11284133 w 12447241"/>
              <a:gd name="connsiteY35" fmla="*/ 153830 h 1087460"/>
              <a:gd name="connsiteX36" fmla="*/ 11309258 w 12447241"/>
              <a:gd name="connsiteY36" fmla="*/ 161630 h 1087460"/>
              <a:gd name="connsiteX37" fmla="*/ 11349644 w 12447241"/>
              <a:gd name="connsiteY37" fmla="*/ 112682 h 1087460"/>
              <a:gd name="connsiteX38" fmla="*/ 11621683 w 12447241"/>
              <a:gd name="connsiteY38" fmla="*/ 0 h 1087460"/>
              <a:gd name="connsiteX39" fmla="*/ 11940701 w 12447241"/>
              <a:gd name="connsiteY39" fmla="*/ 169620 h 1087460"/>
              <a:gd name="connsiteX40" fmla="*/ 11961682 w 12447241"/>
              <a:gd name="connsiteY40" fmla="*/ 208276 h 1087460"/>
              <a:gd name="connsiteX41" fmla="*/ 11984984 w 12447241"/>
              <a:gd name="connsiteY41" fmla="*/ 201043 h 1087460"/>
              <a:gd name="connsiteX42" fmla="*/ 12062519 w 12447241"/>
              <a:gd name="connsiteY42" fmla="*/ 193227 h 1087460"/>
              <a:gd name="connsiteX43" fmla="*/ 12417008 w 12447241"/>
              <a:gd name="connsiteY43" fmla="*/ 428198 h 1087460"/>
              <a:gd name="connsiteX44" fmla="*/ 12431318 w 12447241"/>
              <a:gd name="connsiteY44" fmla="*/ 499080 h 1087460"/>
              <a:gd name="connsiteX45" fmla="*/ 12447241 w 12447241"/>
              <a:gd name="connsiteY45" fmla="*/ 499080 h 1087460"/>
              <a:gd name="connsiteX46" fmla="*/ 12447241 w 12447241"/>
              <a:gd name="connsiteY46" fmla="*/ 577949 h 1087460"/>
              <a:gd name="connsiteX47" fmla="*/ 12447241 w 12447241"/>
              <a:gd name="connsiteY47" fmla="*/ 1087460 h 1087460"/>
              <a:gd name="connsiteX48" fmla="*/ 0 w 12447241"/>
              <a:gd name="connsiteY48" fmla="*/ 1087460 h 1087460"/>
              <a:gd name="connsiteX49" fmla="*/ 0 w 12447241"/>
              <a:gd name="connsiteY49" fmla="*/ 499080 h 1087460"/>
              <a:gd name="connsiteX50" fmla="*/ 624 w 12447241"/>
              <a:gd name="connsiteY50" fmla="*/ 499080 h 1087460"/>
              <a:gd name="connsiteX51" fmla="*/ 0 w 12447241"/>
              <a:gd name="connsiteY51" fmla="*/ 495992 h 1087460"/>
              <a:gd name="connsiteX52" fmla="*/ 242761 w 12447241"/>
              <a:gd name="connsiteY52" fmla="*/ 253231 h 1087460"/>
              <a:gd name="connsiteX53" fmla="*/ 337255 w 12447241"/>
              <a:gd name="connsiteY53" fmla="*/ 272308 h 1087460"/>
              <a:gd name="connsiteX54" fmla="*/ 345542 w 12447241"/>
              <a:gd name="connsiteY54" fmla="*/ 276806 h 1087460"/>
              <a:gd name="connsiteX55" fmla="*/ 346232 w 12447241"/>
              <a:gd name="connsiteY55" fmla="*/ 275782 h 1087460"/>
              <a:gd name="connsiteX56" fmla="*/ 517890 w 12447241"/>
              <a:gd name="connsiteY56" fmla="*/ 204679 h 1087460"/>
              <a:gd name="connsiteX57" fmla="*/ 612383 w 12447241"/>
              <a:gd name="connsiteY57" fmla="*/ 223756 h 1087460"/>
              <a:gd name="connsiteX58" fmla="*/ 630228 w 12447241"/>
              <a:gd name="connsiteY58" fmla="*/ 233442 h 1087460"/>
              <a:gd name="connsiteX59" fmla="*/ 662562 w 12447241"/>
              <a:gd name="connsiteY59" fmla="*/ 194252 h 1087460"/>
              <a:gd name="connsiteX60" fmla="*/ 888101 w 12447241"/>
              <a:gd name="connsiteY60" fmla="*/ 100831 h 1087460"/>
              <a:gd name="connsiteX61" fmla="*/ 1066435 w 12447241"/>
              <a:gd name="connsiteY61" fmla="*/ 155304 h 1087460"/>
              <a:gd name="connsiteX62" fmla="*/ 1100417 w 12447241"/>
              <a:gd name="connsiteY62" fmla="*/ 183342 h 1087460"/>
              <a:gd name="connsiteX63" fmla="*/ 1104863 w 12447241"/>
              <a:gd name="connsiteY63" fmla="*/ 181962 h 1087460"/>
              <a:gd name="connsiteX64" fmla="*/ 1153788 w 12447241"/>
              <a:gd name="connsiteY64" fmla="*/ 177030 h 1087460"/>
              <a:gd name="connsiteX65" fmla="*/ 1248282 w 12447241"/>
              <a:gd name="connsiteY65" fmla="*/ 196107 h 1087460"/>
              <a:gd name="connsiteX66" fmla="*/ 1268599 w 12447241"/>
              <a:gd name="connsiteY66" fmla="*/ 207135 h 1087460"/>
              <a:gd name="connsiteX67" fmla="*/ 1286587 w 12447241"/>
              <a:gd name="connsiteY67" fmla="*/ 173994 h 1087460"/>
              <a:gd name="connsiteX68" fmla="*/ 1594130 w 12447241"/>
              <a:gd name="connsiteY68" fmla="*/ 10475 h 1087460"/>
              <a:gd name="connsiteX69" fmla="*/ 1901673 w 12447241"/>
              <a:gd name="connsiteY69" fmla="*/ 173994 h 1087460"/>
              <a:gd name="connsiteX70" fmla="*/ 1912501 w 12447241"/>
              <a:gd name="connsiteY70" fmla="*/ 193944 h 1087460"/>
              <a:gd name="connsiteX71" fmla="*/ 1940834 w 12447241"/>
              <a:gd name="connsiteY71" fmla="*/ 185149 h 1087460"/>
              <a:gd name="connsiteX72" fmla="*/ 1981198 w 12447241"/>
              <a:gd name="connsiteY72" fmla="*/ 181080 h 1087460"/>
              <a:gd name="connsiteX73" fmla="*/ 2059155 w 12447241"/>
              <a:gd name="connsiteY73" fmla="*/ 196819 h 1087460"/>
              <a:gd name="connsiteX74" fmla="*/ 2070377 w 12447241"/>
              <a:gd name="connsiteY74" fmla="*/ 204385 h 1087460"/>
              <a:gd name="connsiteX75" fmla="*/ 2111611 w 12447241"/>
              <a:gd name="connsiteY75" fmla="*/ 176585 h 1087460"/>
              <a:gd name="connsiteX76" fmla="*/ 2189570 w 12447241"/>
              <a:gd name="connsiteY76" fmla="*/ 160846 h 1087460"/>
              <a:gd name="connsiteX77" fmla="*/ 2267528 w 12447241"/>
              <a:gd name="connsiteY77" fmla="*/ 176585 h 1087460"/>
              <a:gd name="connsiteX78" fmla="*/ 2324178 w 12447241"/>
              <a:gd name="connsiteY78" fmla="*/ 214779 h 1087460"/>
              <a:gd name="connsiteX79" fmla="*/ 2341923 w 12447241"/>
              <a:gd name="connsiteY79" fmla="*/ 182086 h 1087460"/>
              <a:gd name="connsiteX80" fmla="*/ 2649466 w 12447241"/>
              <a:gd name="connsiteY80" fmla="*/ 18567 h 1087460"/>
              <a:gd name="connsiteX81" fmla="*/ 2957008 w 12447241"/>
              <a:gd name="connsiteY81" fmla="*/ 182086 h 1087460"/>
              <a:gd name="connsiteX82" fmla="*/ 2982794 w 12447241"/>
              <a:gd name="connsiteY82" fmla="*/ 229592 h 1087460"/>
              <a:gd name="connsiteX83" fmla="*/ 3031403 w 12447241"/>
              <a:gd name="connsiteY83" fmla="*/ 196819 h 1087460"/>
              <a:gd name="connsiteX84" fmla="*/ 3109361 w 12447241"/>
              <a:gd name="connsiteY84" fmla="*/ 181080 h 1087460"/>
              <a:gd name="connsiteX85" fmla="*/ 3187319 w 12447241"/>
              <a:gd name="connsiteY85" fmla="*/ 196819 h 1087460"/>
              <a:gd name="connsiteX86" fmla="*/ 3231344 w 12447241"/>
              <a:gd name="connsiteY86" fmla="*/ 226502 h 1087460"/>
              <a:gd name="connsiteX87" fmla="*/ 3263369 w 12447241"/>
              <a:gd name="connsiteY87" fmla="*/ 204911 h 1087460"/>
              <a:gd name="connsiteX88" fmla="*/ 3341326 w 12447241"/>
              <a:gd name="connsiteY88" fmla="*/ 189172 h 1087460"/>
              <a:gd name="connsiteX89" fmla="*/ 3419283 w 12447241"/>
              <a:gd name="connsiteY89" fmla="*/ 204911 h 1087460"/>
              <a:gd name="connsiteX90" fmla="*/ 3463290 w 12447241"/>
              <a:gd name="connsiteY90" fmla="*/ 234581 h 1087460"/>
              <a:gd name="connsiteX91" fmla="*/ 3484811 w 12447241"/>
              <a:gd name="connsiteY91" fmla="*/ 194932 h 1087460"/>
              <a:gd name="connsiteX92" fmla="*/ 3749298 w 12447241"/>
              <a:gd name="connsiteY92" fmla="*/ 54305 h 1087460"/>
              <a:gd name="connsiteX93" fmla="*/ 3927633 w 12447241"/>
              <a:gd name="connsiteY93" fmla="*/ 108778 h 1087460"/>
              <a:gd name="connsiteX94" fmla="*/ 3961614 w 12447241"/>
              <a:gd name="connsiteY94" fmla="*/ 136816 h 1087460"/>
              <a:gd name="connsiteX95" fmla="*/ 3966059 w 12447241"/>
              <a:gd name="connsiteY95" fmla="*/ 135436 h 1087460"/>
              <a:gd name="connsiteX96" fmla="*/ 4014984 w 12447241"/>
              <a:gd name="connsiteY96" fmla="*/ 130504 h 1087460"/>
              <a:gd name="connsiteX97" fmla="*/ 4150716 w 12447241"/>
              <a:gd name="connsiteY97" fmla="*/ 171964 h 1087460"/>
              <a:gd name="connsiteX98" fmla="*/ 4169250 w 12447241"/>
              <a:gd name="connsiteY98" fmla="*/ 187257 h 1087460"/>
              <a:gd name="connsiteX99" fmla="*/ 4211291 w 12447241"/>
              <a:gd name="connsiteY99" fmla="*/ 136305 h 1087460"/>
              <a:gd name="connsiteX100" fmla="*/ 4473544 w 12447241"/>
              <a:gd name="connsiteY100" fmla="*/ 27676 h 1087460"/>
              <a:gd name="connsiteX101" fmla="*/ 4781086 w 12447241"/>
              <a:gd name="connsiteY101" fmla="*/ 191195 h 1087460"/>
              <a:gd name="connsiteX102" fmla="*/ 4791915 w 12447241"/>
              <a:gd name="connsiteY102" fmla="*/ 211145 h 1087460"/>
              <a:gd name="connsiteX103" fmla="*/ 4820248 w 12447241"/>
              <a:gd name="connsiteY103" fmla="*/ 202350 h 1087460"/>
              <a:gd name="connsiteX104" fmla="*/ 4860612 w 12447241"/>
              <a:gd name="connsiteY104" fmla="*/ 198281 h 1087460"/>
              <a:gd name="connsiteX105" fmla="*/ 4938569 w 12447241"/>
              <a:gd name="connsiteY105" fmla="*/ 214020 h 1087460"/>
              <a:gd name="connsiteX106" fmla="*/ 4949791 w 12447241"/>
              <a:gd name="connsiteY106" fmla="*/ 221586 h 1087460"/>
              <a:gd name="connsiteX107" fmla="*/ 4991026 w 12447241"/>
              <a:gd name="connsiteY107" fmla="*/ 193786 h 1087460"/>
              <a:gd name="connsiteX108" fmla="*/ 5068984 w 12447241"/>
              <a:gd name="connsiteY108" fmla="*/ 178047 h 1087460"/>
              <a:gd name="connsiteX109" fmla="*/ 5146941 w 12447241"/>
              <a:gd name="connsiteY109" fmla="*/ 193786 h 1087460"/>
              <a:gd name="connsiteX110" fmla="*/ 5187863 w 12447241"/>
              <a:gd name="connsiteY110" fmla="*/ 221376 h 1087460"/>
              <a:gd name="connsiteX111" fmla="*/ 5209188 w 12447241"/>
              <a:gd name="connsiteY111" fmla="*/ 182086 h 1087460"/>
              <a:gd name="connsiteX112" fmla="*/ 5516730 w 12447241"/>
              <a:gd name="connsiteY112" fmla="*/ 18567 h 1087460"/>
              <a:gd name="connsiteX113" fmla="*/ 5824273 w 12447241"/>
              <a:gd name="connsiteY113" fmla="*/ 182086 h 1087460"/>
              <a:gd name="connsiteX114" fmla="*/ 5851111 w 12447241"/>
              <a:gd name="connsiteY114" fmla="*/ 231534 h 1087460"/>
              <a:gd name="connsiteX115" fmla="*/ 5890599 w 12447241"/>
              <a:gd name="connsiteY115" fmla="*/ 204911 h 1087460"/>
              <a:gd name="connsiteX116" fmla="*/ 5968556 w 12447241"/>
              <a:gd name="connsiteY116" fmla="*/ 189172 h 1087460"/>
              <a:gd name="connsiteX117" fmla="*/ 6153095 w 12447241"/>
              <a:gd name="connsiteY117" fmla="*/ 311493 h 1087460"/>
              <a:gd name="connsiteX118" fmla="*/ 6155683 w 12447241"/>
              <a:gd name="connsiteY118" fmla="*/ 324308 h 1087460"/>
              <a:gd name="connsiteX119" fmla="*/ 6168148 w 12447241"/>
              <a:gd name="connsiteY119" fmla="*/ 305821 h 1087460"/>
              <a:gd name="connsiteX120" fmla="*/ 6309765 w 12447241"/>
              <a:gd name="connsiteY120" fmla="*/ 247161 h 1087460"/>
              <a:gd name="connsiteX121" fmla="*/ 6451384 w 12447241"/>
              <a:gd name="connsiteY121" fmla="*/ 305821 h 1087460"/>
              <a:gd name="connsiteX122" fmla="*/ 6455468 w 12447241"/>
              <a:gd name="connsiteY122" fmla="*/ 311879 h 1087460"/>
              <a:gd name="connsiteX123" fmla="*/ 6493196 w 12447241"/>
              <a:gd name="connsiteY123" fmla="*/ 255922 h 1087460"/>
              <a:gd name="connsiteX124" fmla="*/ 6634814 w 12447241"/>
              <a:gd name="connsiteY124" fmla="*/ 197262 h 1087460"/>
              <a:gd name="connsiteX125" fmla="*/ 6712772 w 12447241"/>
              <a:gd name="connsiteY125" fmla="*/ 213001 h 1087460"/>
              <a:gd name="connsiteX126" fmla="*/ 6715001 w 12447241"/>
              <a:gd name="connsiteY126" fmla="*/ 214503 h 1087460"/>
              <a:gd name="connsiteX127" fmla="*/ 6719040 w 12447241"/>
              <a:gd name="connsiteY127" fmla="*/ 207061 h 1087460"/>
              <a:gd name="connsiteX128" fmla="*/ 6967578 w 12447241"/>
              <a:gd name="connsiteY128" fmla="*/ 74915 h 1087460"/>
              <a:gd name="connsiteX129" fmla="*/ 7179517 w 12447241"/>
              <a:gd name="connsiteY129" fmla="*/ 162703 h 1087460"/>
              <a:gd name="connsiteX130" fmla="*/ 7182337 w 12447241"/>
              <a:gd name="connsiteY130" fmla="*/ 166120 h 1087460"/>
              <a:gd name="connsiteX131" fmla="*/ 7200894 w 12447241"/>
              <a:gd name="connsiteY131" fmla="*/ 164250 h 1087460"/>
              <a:gd name="connsiteX132" fmla="*/ 7261300 w 12447241"/>
              <a:gd name="connsiteY132" fmla="*/ 170339 h 1087460"/>
              <a:gd name="connsiteX133" fmla="*/ 7314133 w 12447241"/>
              <a:gd name="connsiteY133" fmla="*/ 186739 h 1087460"/>
              <a:gd name="connsiteX134" fmla="*/ 7320357 w 12447241"/>
              <a:gd name="connsiteY134" fmla="*/ 175272 h 1087460"/>
              <a:gd name="connsiteX135" fmla="*/ 7650004 w 12447241"/>
              <a:gd name="connsiteY135" fmla="*/ 0 h 108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2447241" h="1087460">
                <a:moveTo>
                  <a:pt x="7650004" y="0"/>
                </a:moveTo>
                <a:cubicBezTo>
                  <a:pt x="7787227" y="0"/>
                  <a:pt x="7908211" y="69525"/>
                  <a:pt x="7979652" y="175272"/>
                </a:cubicBezTo>
                <a:lnTo>
                  <a:pt x="7992997" y="199858"/>
                </a:lnTo>
                <a:lnTo>
                  <a:pt x="8043008" y="172713"/>
                </a:lnTo>
                <a:cubicBezTo>
                  <a:pt x="8080826" y="156717"/>
                  <a:pt x="8122405" y="147872"/>
                  <a:pt x="8166050" y="147872"/>
                </a:cubicBezTo>
                <a:cubicBezTo>
                  <a:pt x="8231518" y="147872"/>
                  <a:pt x="8292337" y="167774"/>
                  <a:pt x="8342787" y="201858"/>
                </a:cubicBezTo>
                <a:lnTo>
                  <a:pt x="8364586" y="219843"/>
                </a:lnTo>
                <a:lnTo>
                  <a:pt x="8376701" y="197522"/>
                </a:lnTo>
                <a:cubicBezTo>
                  <a:pt x="8448142" y="91775"/>
                  <a:pt x="8569125" y="22250"/>
                  <a:pt x="8706348" y="22250"/>
                </a:cubicBezTo>
                <a:cubicBezTo>
                  <a:pt x="8816126" y="22250"/>
                  <a:pt x="8915511" y="66746"/>
                  <a:pt x="8987452" y="138687"/>
                </a:cubicBezTo>
                <a:lnTo>
                  <a:pt x="9015606" y="172810"/>
                </a:lnTo>
                <a:lnTo>
                  <a:pt x="9067385" y="167590"/>
                </a:lnTo>
                <a:cubicBezTo>
                  <a:pt x="9149719" y="167590"/>
                  <a:pt x="9226206" y="192619"/>
                  <a:pt x="9289654" y="235483"/>
                </a:cubicBezTo>
                <a:lnTo>
                  <a:pt x="9299025" y="243215"/>
                </a:lnTo>
                <a:lnTo>
                  <a:pt x="9300440" y="242047"/>
                </a:lnTo>
                <a:cubicBezTo>
                  <a:pt x="9347393" y="210326"/>
                  <a:pt x="9403996" y="191804"/>
                  <a:pt x="9464925" y="191804"/>
                </a:cubicBezTo>
                <a:cubicBezTo>
                  <a:pt x="9485235" y="191804"/>
                  <a:pt x="9505064" y="193862"/>
                  <a:pt x="9524215" y="197781"/>
                </a:cubicBezTo>
                <a:lnTo>
                  <a:pt x="9578956" y="214773"/>
                </a:lnTo>
                <a:lnTo>
                  <a:pt x="9614119" y="172155"/>
                </a:lnTo>
                <a:cubicBezTo>
                  <a:pt x="9667357" y="118917"/>
                  <a:pt x="9740904" y="85989"/>
                  <a:pt x="9822143" y="85989"/>
                </a:cubicBezTo>
                <a:cubicBezTo>
                  <a:pt x="9903381" y="85989"/>
                  <a:pt x="9976929" y="118917"/>
                  <a:pt x="10030167" y="172155"/>
                </a:cubicBezTo>
                <a:lnTo>
                  <a:pt x="10040238" y="184362"/>
                </a:lnTo>
                <a:lnTo>
                  <a:pt x="10072951" y="181064"/>
                </a:lnTo>
                <a:cubicBezTo>
                  <a:pt x="10105167" y="181064"/>
                  <a:pt x="10135858" y="187593"/>
                  <a:pt x="10163773" y="199400"/>
                </a:cubicBezTo>
                <a:lnTo>
                  <a:pt x="10181464" y="209003"/>
                </a:lnTo>
                <a:lnTo>
                  <a:pt x="10199773" y="175272"/>
                </a:lnTo>
                <a:cubicBezTo>
                  <a:pt x="10271214" y="69525"/>
                  <a:pt x="10392197" y="0"/>
                  <a:pt x="10529420" y="0"/>
                </a:cubicBezTo>
                <a:cubicBezTo>
                  <a:pt x="10666643" y="0"/>
                  <a:pt x="10787626" y="69525"/>
                  <a:pt x="10859067" y="175272"/>
                </a:cubicBezTo>
                <a:lnTo>
                  <a:pt x="10869417" y="194339"/>
                </a:lnTo>
                <a:lnTo>
                  <a:pt x="10887222" y="188812"/>
                </a:lnTo>
                <a:cubicBezTo>
                  <a:pt x="10906315" y="184906"/>
                  <a:pt x="10926083" y="182854"/>
                  <a:pt x="10946331" y="182854"/>
                </a:cubicBezTo>
                <a:cubicBezTo>
                  <a:pt x="10966579" y="182854"/>
                  <a:pt x="10986347" y="184906"/>
                  <a:pt x="11005440" y="188812"/>
                </a:cubicBezTo>
                <a:lnTo>
                  <a:pt x="11053898" y="203855"/>
                </a:lnTo>
                <a:lnTo>
                  <a:pt x="11061040" y="197962"/>
                </a:lnTo>
                <a:cubicBezTo>
                  <a:pt x="11107850" y="166338"/>
                  <a:pt x="11164281" y="147872"/>
                  <a:pt x="11225024" y="147872"/>
                </a:cubicBezTo>
                <a:cubicBezTo>
                  <a:pt x="11245272" y="147872"/>
                  <a:pt x="11265040" y="149924"/>
                  <a:pt x="11284133" y="153830"/>
                </a:cubicBezTo>
                <a:lnTo>
                  <a:pt x="11309258" y="161630"/>
                </a:lnTo>
                <a:lnTo>
                  <a:pt x="11349644" y="112682"/>
                </a:lnTo>
                <a:cubicBezTo>
                  <a:pt x="11419264" y="43061"/>
                  <a:pt x="11515445" y="0"/>
                  <a:pt x="11621683" y="0"/>
                </a:cubicBezTo>
                <a:cubicBezTo>
                  <a:pt x="11754481" y="0"/>
                  <a:pt x="11871563" y="67283"/>
                  <a:pt x="11940701" y="169620"/>
                </a:cubicBezTo>
                <a:lnTo>
                  <a:pt x="11961682" y="208276"/>
                </a:lnTo>
                <a:lnTo>
                  <a:pt x="11984984" y="201043"/>
                </a:lnTo>
                <a:cubicBezTo>
                  <a:pt x="12010029" y="195918"/>
                  <a:pt x="12035960" y="193227"/>
                  <a:pt x="12062519" y="193227"/>
                </a:cubicBezTo>
                <a:cubicBezTo>
                  <a:pt x="12221876" y="193227"/>
                  <a:pt x="12358604" y="290115"/>
                  <a:pt x="12417008" y="428198"/>
                </a:cubicBezTo>
                <a:lnTo>
                  <a:pt x="12431318" y="499080"/>
                </a:lnTo>
                <a:lnTo>
                  <a:pt x="12447241" y="499080"/>
                </a:lnTo>
                <a:lnTo>
                  <a:pt x="12447241" y="577949"/>
                </a:lnTo>
                <a:lnTo>
                  <a:pt x="12447241" y="1087460"/>
                </a:lnTo>
                <a:lnTo>
                  <a:pt x="0" y="1087460"/>
                </a:lnTo>
                <a:lnTo>
                  <a:pt x="0" y="499080"/>
                </a:lnTo>
                <a:lnTo>
                  <a:pt x="624" y="499080"/>
                </a:lnTo>
                <a:lnTo>
                  <a:pt x="0" y="495992"/>
                </a:lnTo>
                <a:cubicBezTo>
                  <a:pt x="0" y="361919"/>
                  <a:pt x="108688" y="253231"/>
                  <a:pt x="242761" y="253231"/>
                </a:cubicBezTo>
                <a:cubicBezTo>
                  <a:pt x="276279" y="253231"/>
                  <a:pt x="308211" y="260024"/>
                  <a:pt x="337255" y="272308"/>
                </a:cubicBezTo>
                <a:lnTo>
                  <a:pt x="345542" y="276806"/>
                </a:lnTo>
                <a:lnTo>
                  <a:pt x="346232" y="275782"/>
                </a:lnTo>
                <a:cubicBezTo>
                  <a:pt x="390163" y="231851"/>
                  <a:pt x="450853" y="204679"/>
                  <a:pt x="517890" y="204679"/>
                </a:cubicBezTo>
                <a:cubicBezTo>
                  <a:pt x="551408" y="204679"/>
                  <a:pt x="583340" y="211472"/>
                  <a:pt x="612383" y="223756"/>
                </a:cubicBezTo>
                <a:lnTo>
                  <a:pt x="630228" y="233442"/>
                </a:lnTo>
                <a:lnTo>
                  <a:pt x="662562" y="194252"/>
                </a:lnTo>
                <a:cubicBezTo>
                  <a:pt x="720283" y="136532"/>
                  <a:pt x="800023" y="100831"/>
                  <a:pt x="888101" y="100831"/>
                </a:cubicBezTo>
                <a:cubicBezTo>
                  <a:pt x="954160" y="100831"/>
                  <a:pt x="1015529" y="120913"/>
                  <a:pt x="1066435" y="155304"/>
                </a:cubicBezTo>
                <a:lnTo>
                  <a:pt x="1100417" y="183342"/>
                </a:lnTo>
                <a:lnTo>
                  <a:pt x="1104863" y="181962"/>
                </a:lnTo>
                <a:cubicBezTo>
                  <a:pt x="1120666" y="178728"/>
                  <a:pt x="1137029" y="177030"/>
                  <a:pt x="1153788" y="177030"/>
                </a:cubicBezTo>
                <a:cubicBezTo>
                  <a:pt x="1187307" y="177030"/>
                  <a:pt x="1219238" y="183823"/>
                  <a:pt x="1248282" y="196107"/>
                </a:cubicBezTo>
                <a:lnTo>
                  <a:pt x="1268599" y="207135"/>
                </a:lnTo>
                <a:lnTo>
                  <a:pt x="1286587" y="173994"/>
                </a:lnTo>
                <a:cubicBezTo>
                  <a:pt x="1353237" y="75338"/>
                  <a:pt x="1466109" y="10475"/>
                  <a:pt x="1594130" y="10475"/>
                </a:cubicBezTo>
                <a:cubicBezTo>
                  <a:pt x="1722151" y="10475"/>
                  <a:pt x="1835022" y="75338"/>
                  <a:pt x="1901673" y="173994"/>
                </a:cubicBezTo>
                <a:lnTo>
                  <a:pt x="1912501" y="193944"/>
                </a:lnTo>
                <a:lnTo>
                  <a:pt x="1940834" y="185149"/>
                </a:lnTo>
                <a:cubicBezTo>
                  <a:pt x="1953872" y="182481"/>
                  <a:pt x="1967371" y="181080"/>
                  <a:pt x="1981198" y="181080"/>
                </a:cubicBezTo>
                <a:cubicBezTo>
                  <a:pt x="2008850" y="181080"/>
                  <a:pt x="2035194" y="186684"/>
                  <a:pt x="2059155" y="196819"/>
                </a:cubicBezTo>
                <a:lnTo>
                  <a:pt x="2070377" y="204385"/>
                </a:lnTo>
                <a:lnTo>
                  <a:pt x="2111611" y="176585"/>
                </a:lnTo>
                <a:cubicBezTo>
                  <a:pt x="2135572" y="166450"/>
                  <a:pt x="2161915" y="160846"/>
                  <a:pt x="2189570" y="160846"/>
                </a:cubicBezTo>
                <a:cubicBezTo>
                  <a:pt x="2217223" y="160846"/>
                  <a:pt x="2243567" y="166450"/>
                  <a:pt x="2267528" y="176585"/>
                </a:cubicBezTo>
                <a:lnTo>
                  <a:pt x="2324178" y="214779"/>
                </a:lnTo>
                <a:lnTo>
                  <a:pt x="2341923" y="182086"/>
                </a:lnTo>
                <a:cubicBezTo>
                  <a:pt x="2408573" y="83430"/>
                  <a:pt x="2521444" y="18567"/>
                  <a:pt x="2649466" y="18567"/>
                </a:cubicBezTo>
                <a:cubicBezTo>
                  <a:pt x="2777487" y="18567"/>
                  <a:pt x="2890358" y="83430"/>
                  <a:pt x="2957008" y="182086"/>
                </a:cubicBezTo>
                <a:lnTo>
                  <a:pt x="2982794" y="229592"/>
                </a:lnTo>
                <a:lnTo>
                  <a:pt x="3031403" y="196819"/>
                </a:lnTo>
                <a:cubicBezTo>
                  <a:pt x="3055364" y="186684"/>
                  <a:pt x="3081708" y="181080"/>
                  <a:pt x="3109361" y="181080"/>
                </a:cubicBezTo>
                <a:cubicBezTo>
                  <a:pt x="3137014" y="181080"/>
                  <a:pt x="3163358" y="186684"/>
                  <a:pt x="3187319" y="196819"/>
                </a:cubicBezTo>
                <a:lnTo>
                  <a:pt x="3231344" y="226502"/>
                </a:lnTo>
                <a:lnTo>
                  <a:pt x="3263369" y="204911"/>
                </a:lnTo>
                <a:cubicBezTo>
                  <a:pt x="3287329" y="194776"/>
                  <a:pt x="3313673" y="189172"/>
                  <a:pt x="3341326" y="189172"/>
                </a:cubicBezTo>
                <a:cubicBezTo>
                  <a:pt x="3368978" y="189172"/>
                  <a:pt x="3395322" y="194776"/>
                  <a:pt x="3419283" y="204911"/>
                </a:cubicBezTo>
                <a:lnTo>
                  <a:pt x="3463290" y="234581"/>
                </a:lnTo>
                <a:lnTo>
                  <a:pt x="3484811" y="194932"/>
                </a:lnTo>
                <a:cubicBezTo>
                  <a:pt x="3542131" y="110088"/>
                  <a:pt x="3639200" y="54305"/>
                  <a:pt x="3749298" y="54305"/>
                </a:cubicBezTo>
                <a:cubicBezTo>
                  <a:pt x="3815357" y="54305"/>
                  <a:pt x="3876726" y="74387"/>
                  <a:pt x="3927633" y="108778"/>
                </a:cubicBezTo>
                <a:lnTo>
                  <a:pt x="3961614" y="136816"/>
                </a:lnTo>
                <a:lnTo>
                  <a:pt x="3966059" y="135436"/>
                </a:lnTo>
                <a:cubicBezTo>
                  <a:pt x="3981863" y="132202"/>
                  <a:pt x="3998227" y="130504"/>
                  <a:pt x="4014984" y="130504"/>
                </a:cubicBezTo>
                <a:cubicBezTo>
                  <a:pt x="4065262" y="130504"/>
                  <a:pt x="4111970" y="145788"/>
                  <a:pt x="4150716" y="171964"/>
                </a:cubicBezTo>
                <a:lnTo>
                  <a:pt x="4169250" y="187257"/>
                </a:lnTo>
                <a:lnTo>
                  <a:pt x="4211291" y="136305"/>
                </a:lnTo>
                <a:cubicBezTo>
                  <a:pt x="4278404" y="69188"/>
                  <a:pt x="4371127" y="27676"/>
                  <a:pt x="4473544" y="27676"/>
                </a:cubicBezTo>
                <a:cubicBezTo>
                  <a:pt x="4601566" y="27676"/>
                  <a:pt x="4714436" y="92539"/>
                  <a:pt x="4781086" y="191195"/>
                </a:cubicBezTo>
                <a:lnTo>
                  <a:pt x="4791915" y="211145"/>
                </a:lnTo>
                <a:lnTo>
                  <a:pt x="4820248" y="202350"/>
                </a:lnTo>
                <a:cubicBezTo>
                  <a:pt x="4833286" y="199682"/>
                  <a:pt x="4846785" y="198281"/>
                  <a:pt x="4860612" y="198281"/>
                </a:cubicBezTo>
                <a:cubicBezTo>
                  <a:pt x="4888264" y="198281"/>
                  <a:pt x="4914609" y="203885"/>
                  <a:pt x="4938569" y="214020"/>
                </a:cubicBezTo>
                <a:lnTo>
                  <a:pt x="4949791" y="221586"/>
                </a:lnTo>
                <a:lnTo>
                  <a:pt x="4991026" y="193786"/>
                </a:lnTo>
                <a:cubicBezTo>
                  <a:pt x="5014986" y="183651"/>
                  <a:pt x="5041333" y="178047"/>
                  <a:pt x="5068984" y="178047"/>
                </a:cubicBezTo>
                <a:cubicBezTo>
                  <a:pt x="5096637" y="178047"/>
                  <a:pt x="5122980" y="183651"/>
                  <a:pt x="5146941" y="193786"/>
                </a:cubicBezTo>
                <a:lnTo>
                  <a:pt x="5187863" y="221376"/>
                </a:lnTo>
                <a:lnTo>
                  <a:pt x="5209188" y="182086"/>
                </a:lnTo>
                <a:cubicBezTo>
                  <a:pt x="5275839" y="83430"/>
                  <a:pt x="5388710" y="18567"/>
                  <a:pt x="5516730" y="18567"/>
                </a:cubicBezTo>
                <a:cubicBezTo>
                  <a:pt x="5644752" y="18567"/>
                  <a:pt x="5757623" y="83430"/>
                  <a:pt x="5824273" y="182086"/>
                </a:cubicBezTo>
                <a:lnTo>
                  <a:pt x="5851111" y="231534"/>
                </a:lnTo>
                <a:lnTo>
                  <a:pt x="5890599" y="204911"/>
                </a:lnTo>
                <a:cubicBezTo>
                  <a:pt x="5914559" y="194776"/>
                  <a:pt x="5940904" y="189172"/>
                  <a:pt x="5968556" y="189172"/>
                </a:cubicBezTo>
                <a:cubicBezTo>
                  <a:pt x="6051514" y="189172"/>
                  <a:pt x="6122691" y="239610"/>
                  <a:pt x="6153095" y="311493"/>
                </a:cubicBezTo>
                <a:lnTo>
                  <a:pt x="6155683" y="324308"/>
                </a:lnTo>
                <a:lnTo>
                  <a:pt x="6168148" y="305821"/>
                </a:lnTo>
                <a:cubicBezTo>
                  <a:pt x="6204391" y="269578"/>
                  <a:pt x="6254460" y="247161"/>
                  <a:pt x="6309765" y="247161"/>
                </a:cubicBezTo>
                <a:cubicBezTo>
                  <a:pt x="6365071" y="247161"/>
                  <a:pt x="6415140" y="269578"/>
                  <a:pt x="6451384" y="305821"/>
                </a:cubicBezTo>
                <a:lnTo>
                  <a:pt x="6455468" y="311879"/>
                </a:lnTo>
                <a:lnTo>
                  <a:pt x="6493196" y="255922"/>
                </a:lnTo>
                <a:cubicBezTo>
                  <a:pt x="6529439" y="219679"/>
                  <a:pt x="6579509" y="197262"/>
                  <a:pt x="6634814" y="197262"/>
                </a:cubicBezTo>
                <a:cubicBezTo>
                  <a:pt x="6662467" y="197262"/>
                  <a:pt x="6688811" y="202866"/>
                  <a:pt x="6712772" y="213001"/>
                </a:cubicBezTo>
                <a:lnTo>
                  <a:pt x="6715001" y="214503"/>
                </a:lnTo>
                <a:lnTo>
                  <a:pt x="6719040" y="207061"/>
                </a:lnTo>
                <a:cubicBezTo>
                  <a:pt x="6772903" y="127334"/>
                  <a:pt x="6864119" y="74915"/>
                  <a:pt x="6967578" y="74915"/>
                </a:cubicBezTo>
                <a:cubicBezTo>
                  <a:pt x="7050346" y="74915"/>
                  <a:pt x="7125277" y="108463"/>
                  <a:pt x="7179517" y="162703"/>
                </a:cubicBezTo>
                <a:lnTo>
                  <a:pt x="7182337" y="166120"/>
                </a:lnTo>
                <a:lnTo>
                  <a:pt x="7200894" y="164250"/>
                </a:lnTo>
                <a:cubicBezTo>
                  <a:pt x="7221586" y="164250"/>
                  <a:pt x="7241788" y="166347"/>
                  <a:pt x="7261300" y="170339"/>
                </a:cubicBezTo>
                <a:lnTo>
                  <a:pt x="7314133" y="186739"/>
                </a:lnTo>
                <a:lnTo>
                  <a:pt x="7320357" y="175272"/>
                </a:lnTo>
                <a:cubicBezTo>
                  <a:pt x="7391798" y="69525"/>
                  <a:pt x="7512782" y="0"/>
                  <a:pt x="7650004" y="0"/>
                </a:cubicBezTo>
                <a:close/>
              </a:path>
            </a:pathLst>
          </a:custGeom>
          <a:solidFill>
            <a:srgbClr val="1357AC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DC2284F-B597-B848-8C8D-F61F3067F68B}"/>
              </a:ext>
            </a:extLst>
          </p:cNvPr>
          <p:cNvSpPr/>
          <p:nvPr userDrawn="1"/>
        </p:nvSpPr>
        <p:spPr>
          <a:xfrm flipH="1">
            <a:off x="7302569" y="6255676"/>
            <a:ext cx="1331843" cy="824517"/>
          </a:xfrm>
          <a:custGeom>
            <a:avLst/>
            <a:gdLst>
              <a:gd name="connsiteX0" fmla="*/ 2349433 w 3970220"/>
              <a:gd name="connsiteY0" fmla="*/ 0 h 2457884"/>
              <a:gd name="connsiteX1" fmla="*/ 3479610 w 3970220"/>
              <a:gd name="connsiteY1" fmla="*/ 921121 h 2457884"/>
              <a:gd name="connsiteX2" fmla="*/ 3490601 w 3970220"/>
              <a:gd name="connsiteY2" fmla="*/ 993136 h 2457884"/>
              <a:gd name="connsiteX3" fmla="*/ 3506160 w 3970220"/>
              <a:gd name="connsiteY3" fmla="*/ 997966 h 2457884"/>
              <a:gd name="connsiteX4" fmla="*/ 3970220 w 3970220"/>
              <a:gd name="connsiteY4" fmla="*/ 1698070 h 2457884"/>
              <a:gd name="connsiteX5" fmla="*/ 3288093 w 3970220"/>
              <a:gd name="connsiteY5" fmla="*/ 2453961 h 2457884"/>
              <a:gd name="connsiteX6" fmla="*/ 3216918 w 3970220"/>
              <a:gd name="connsiteY6" fmla="*/ 2457555 h 2457884"/>
              <a:gd name="connsiteX7" fmla="*/ 3216918 w 3970220"/>
              <a:gd name="connsiteY7" fmla="*/ 2457884 h 2457884"/>
              <a:gd name="connsiteX8" fmla="*/ 3210406 w 3970220"/>
              <a:gd name="connsiteY8" fmla="*/ 2457884 h 2457884"/>
              <a:gd name="connsiteX9" fmla="*/ 759814 w 3970220"/>
              <a:gd name="connsiteY9" fmla="*/ 2457884 h 2457884"/>
              <a:gd name="connsiteX10" fmla="*/ 715909 w 3970220"/>
              <a:gd name="connsiteY10" fmla="*/ 2457884 h 2457884"/>
              <a:gd name="connsiteX11" fmla="*/ 715909 w 3970220"/>
              <a:gd name="connsiteY11" fmla="*/ 2455667 h 2457884"/>
              <a:gd name="connsiteX12" fmla="*/ 682127 w 3970220"/>
              <a:gd name="connsiteY12" fmla="*/ 2453961 h 2457884"/>
              <a:gd name="connsiteX13" fmla="*/ 0 w 3970220"/>
              <a:gd name="connsiteY13" fmla="*/ 1698070 h 2457884"/>
              <a:gd name="connsiteX14" fmla="*/ 464060 w 3970220"/>
              <a:gd name="connsiteY14" fmla="*/ 997966 h 2457884"/>
              <a:gd name="connsiteX15" fmla="*/ 589421 w 3970220"/>
              <a:gd name="connsiteY15" fmla="*/ 959052 h 2457884"/>
              <a:gd name="connsiteX16" fmla="*/ 619937 w 3970220"/>
              <a:gd name="connsiteY16" fmla="*/ 860745 h 2457884"/>
              <a:gd name="connsiteX17" fmla="*/ 1119170 w 3970220"/>
              <a:gd name="connsiteY17" fmla="*/ 529831 h 2457884"/>
              <a:gd name="connsiteX18" fmla="*/ 1330067 w 3970220"/>
              <a:gd name="connsiteY18" fmla="*/ 572409 h 2457884"/>
              <a:gd name="connsiteX19" fmla="*/ 1349232 w 3970220"/>
              <a:gd name="connsiteY19" fmla="*/ 582811 h 2457884"/>
              <a:gd name="connsiteX20" fmla="*/ 1362832 w 3970220"/>
              <a:gd name="connsiteY20" fmla="*/ 555423 h 2457884"/>
              <a:gd name="connsiteX21" fmla="*/ 2349433 w 3970220"/>
              <a:gd name="connsiteY21" fmla="*/ 0 h 245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70220" h="2457884">
                <a:moveTo>
                  <a:pt x="2349433" y="0"/>
                </a:moveTo>
                <a:cubicBezTo>
                  <a:pt x="2906916" y="0"/>
                  <a:pt x="3372040" y="395439"/>
                  <a:pt x="3479610" y="921121"/>
                </a:cubicBezTo>
                <a:lnTo>
                  <a:pt x="3490601" y="993136"/>
                </a:lnTo>
                <a:lnTo>
                  <a:pt x="3506160" y="997966"/>
                </a:lnTo>
                <a:cubicBezTo>
                  <a:pt x="3778869" y="1113312"/>
                  <a:pt x="3970220" y="1383345"/>
                  <a:pt x="3970220" y="1698070"/>
                </a:cubicBezTo>
                <a:cubicBezTo>
                  <a:pt x="3970220" y="2091477"/>
                  <a:pt x="3671234" y="2415051"/>
                  <a:pt x="3288093" y="2453961"/>
                </a:cubicBezTo>
                <a:lnTo>
                  <a:pt x="3216918" y="2457555"/>
                </a:lnTo>
                <a:lnTo>
                  <a:pt x="3216918" y="2457884"/>
                </a:lnTo>
                <a:lnTo>
                  <a:pt x="3210406" y="2457884"/>
                </a:lnTo>
                <a:lnTo>
                  <a:pt x="759814" y="2457884"/>
                </a:lnTo>
                <a:lnTo>
                  <a:pt x="715909" y="2457884"/>
                </a:lnTo>
                <a:lnTo>
                  <a:pt x="715909" y="2455667"/>
                </a:lnTo>
                <a:lnTo>
                  <a:pt x="682127" y="2453961"/>
                </a:lnTo>
                <a:cubicBezTo>
                  <a:pt x="298986" y="2415051"/>
                  <a:pt x="0" y="2091477"/>
                  <a:pt x="0" y="1698070"/>
                </a:cubicBezTo>
                <a:cubicBezTo>
                  <a:pt x="0" y="1383345"/>
                  <a:pt x="191351" y="1113312"/>
                  <a:pt x="464060" y="997966"/>
                </a:cubicBezTo>
                <a:lnTo>
                  <a:pt x="589421" y="959052"/>
                </a:lnTo>
                <a:lnTo>
                  <a:pt x="619937" y="860745"/>
                </a:lnTo>
                <a:cubicBezTo>
                  <a:pt x="702189" y="666281"/>
                  <a:pt x="894744" y="529831"/>
                  <a:pt x="1119170" y="529831"/>
                </a:cubicBezTo>
                <a:cubicBezTo>
                  <a:pt x="1193978" y="529831"/>
                  <a:pt x="1265246" y="544992"/>
                  <a:pt x="1330067" y="572409"/>
                </a:cubicBezTo>
                <a:lnTo>
                  <a:pt x="1349232" y="582811"/>
                </a:lnTo>
                <a:lnTo>
                  <a:pt x="1362832" y="555423"/>
                </a:lnTo>
                <a:cubicBezTo>
                  <a:pt x="1565161" y="222434"/>
                  <a:pt x="1931321" y="0"/>
                  <a:pt x="2349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60698" y="1502899"/>
            <a:ext cx="10515600" cy="4351338"/>
          </a:xfrm>
        </p:spPr>
        <p:txBody>
          <a:bodyPr/>
          <a:lstStyle>
            <a:lvl1pPr>
              <a:buClr>
                <a:schemeClr val="accent5">
                  <a:lumMod val="50000"/>
                </a:schemeClr>
              </a:buClr>
              <a:defRPr/>
            </a:lvl1pPr>
            <a:lvl2pPr>
              <a:buClr>
                <a:schemeClr val="accent5">
                  <a:lumMod val="50000"/>
                </a:schemeClr>
              </a:buClr>
              <a:defRPr/>
            </a:lvl2pPr>
            <a:lvl3pPr>
              <a:buClr>
                <a:schemeClr val="accent5">
                  <a:lumMod val="50000"/>
                </a:schemeClr>
              </a:buClr>
              <a:defRPr/>
            </a:lvl3pPr>
            <a:lvl4pPr>
              <a:buClr>
                <a:schemeClr val="accent5">
                  <a:lumMod val="50000"/>
                </a:schemeClr>
              </a:buClr>
              <a:defRPr/>
            </a:lvl4pPr>
            <a:lvl5pPr>
              <a:buClr>
                <a:schemeClr val="accent5">
                  <a:lumMod val="50000"/>
                </a:schemeClr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BDB34F2-8DE9-B342-952A-76C6AD6F0215}"/>
              </a:ext>
            </a:extLst>
          </p:cNvPr>
          <p:cNvSpPr/>
          <p:nvPr userDrawn="1"/>
        </p:nvSpPr>
        <p:spPr bwMode="auto">
          <a:xfrm>
            <a:off x="5046492" y="6530244"/>
            <a:ext cx="1344012" cy="323850"/>
          </a:xfrm>
          <a:prstGeom prst="round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>
                <a:solidFill>
                  <a:srgbClr val="2E298E"/>
                </a:solidFill>
              </a:rPr>
              <a:t>Achievements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3E99D8E-4D67-B742-9A99-5EBEF4CEFA71}"/>
              </a:ext>
            </a:extLst>
          </p:cNvPr>
          <p:cNvSpPr/>
          <p:nvPr userDrawn="1"/>
        </p:nvSpPr>
        <p:spPr bwMode="auto">
          <a:xfrm>
            <a:off x="7284333" y="6530244"/>
            <a:ext cx="1344013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1" dirty="0">
                <a:solidFill>
                  <a:srgbClr val="2E298E"/>
                </a:solidFill>
              </a:rPr>
              <a:t>Conclusions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951810A-2463-7B4D-B78E-174E35E0BD64}"/>
              </a:ext>
            </a:extLst>
          </p:cNvPr>
          <p:cNvSpPr/>
          <p:nvPr userDrawn="1"/>
        </p:nvSpPr>
        <p:spPr bwMode="auto">
          <a:xfrm>
            <a:off x="9522176" y="6530244"/>
            <a:ext cx="134281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dirty="0">
                <a:solidFill>
                  <a:srgbClr val="2E298E"/>
                </a:solidFill>
              </a:rPr>
              <a:t>Q&amp;A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C18D9C2-08C3-1B4F-89EB-F4652E4A6458}"/>
              </a:ext>
            </a:extLst>
          </p:cNvPr>
          <p:cNvSpPr/>
          <p:nvPr userDrawn="1"/>
        </p:nvSpPr>
        <p:spPr bwMode="auto">
          <a:xfrm>
            <a:off x="2858129" y="6544742"/>
            <a:ext cx="1344012" cy="323850"/>
          </a:xfrm>
          <a:prstGeom prst="round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>
                <a:solidFill>
                  <a:srgbClr val="2E298E"/>
                </a:solidFill>
              </a:rPr>
              <a:t>Challenges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9F14A11-9E33-AF46-AAD2-1C94F14F4BE4}"/>
              </a:ext>
            </a:extLst>
          </p:cNvPr>
          <p:cNvSpPr/>
          <p:nvPr userDrawn="1"/>
        </p:nvSpPr>
        <p:spPr bwMode="auto">
          <a:xfrm>
            <a:off x="518169" y="6530244"/>
            <a:ext cx="140629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>
                <a:solidFill>
                  <a:srgbClr val="2E298E"/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400045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B1EA2B3-CE56-BF44-8BDF-A601554A5C72}"/>
              </a:ext>
            </a:extLst>
          </p:cNvPr>
          <p:cNvSpPr/>
          <p:nvPr userDrawn="1"/>
        </p:nvSpPr>
        <p:spPr>
          <a:xfrm flipH="1">
            <a:off x="-1378088" y="6220072"/>
            <a:ext cx="14514223" cy="1268043"/>
          </a:xfrm>
          <a:custGeom>
            <a:avLst/>
            <a:gdLst>
              <a:gd name="connsiteX0" fmla="*/ 7650004 w 12447241"/>
              <a:gd name="connsiteY0" fmla="*/ 0 h 1087460"/>
              <a:gd name="connsiteX1" fmla="*/ 7979652 w 12447241"/>
              <a:gd name="connsiteY1" fmla="*/ 175272 h 1087460"/>
              <a:gd name="connsiteX2" fmla="*/ 7992997 w 12447241"/>
              <a:gd name="connsiteY2" fmla="*/ 199858 h 1087460"/>
              <a:gd name="connsiteX3" fmla="*/ 8043008 w 12447241"/>
              <a:gd name="connsiteY3" fmla="*/ 172713 h 1087460"/>
              <a:gd name="connsiteX4" fmla="*/ 8166050 w 12447241"/>
              <a:gd name="connsiteY4" fmla="*/ 147872 h 1087460"/>
              <a:gd name="connsiteX5" fmla="*/ 8342787 w 12447241"/>
              <a:gd name="connsiteY5" fmla="*/ 201858 h 1087460"/>
              <a:gd name="connsiteX6" fmla="*/ 8364586 w 12447241"/>
              <a:gd name="connsiteY6" fmla="*/ 219843 h 1087460"/>
              <a:gd name="connsiteX7" fmla="*/ 8376701 w 12447241"/>
              <a:gd name="connsiteY7" fmla="*/ 197522 h 1087460"/>
              <a:gd name="connsiteX8" fmla="*/ 8706348 w 12447241"/>
              <a:gd name="connsiteY8" fmla="*/ 22250 h 1087460"/>
              <a:gd name="connsiteX9" fmla="*/ 8987452 w 12447241"/>
              <a:gd name="connsiteY9" fmla="*/ 138687 h 1087460"/>
              <a:gd name="connsiteX10" fmla="*/ 9015606 w 12447241"/>
              <a:gd name="connsiteY10" fmla="*/ 172810 h 1087460"/>
              <a:gd name="connsiteX11" fmla="*/ 9067385 w 12447241"/>
              <a:gd name="connsiteY11" fmla="*/ 167590 h 1087460"/>
              <a:gd name="connsiteX12" fmla="*/ 9289654 w 12447241"/>
              <a:gd name="connsiteY12" fmla="*/ 235483 h 1087460"/>
              <a:gd name="connsiteX13" fmla="*/ 9299025 w 12447241"/>
              <a:gd name="connsiteY13" fmla="*/ 243215 h 1087460"/>
              <a:gd name="connsiteX14" fmla="*/ 9300440 w 12447241"/>
              <a:gd name="connsiteY14" fmla="*/ 242047 h 1087460"/>
              <a:gd name="connsiteX15" fmla="*/ 9464925 w 12447241"/>
              <a:gd name="connsiteY15" fmla="*/ 191804 h 1087460"/>
              <a:gd name="connsiteX16" fmla="*/ 9524215 w 12447241"/>
              <a:gd name="connsiteY16" fmla="*/ 197781 h 1087460"/>
              <a:gd name="connsiteX17" fmla="*/ 9578956 w 12447241"/>
              <a:gd name="connsiteY17" fmla="*/ 214773 h 1087460"/>
              <a:gd name="connsiteX18" fmla="*/ 9614119 w 12447241"/>
              <a:gd name="connsiteY18" fmla="*/ 172155 h 1087460"/>
              <a:gd name="connsiteX19" fmla="*/ 9822143 w 12447241"/>
              <a:gd name="connsiteY19" fmla="*/ 85989 h 1087460"/>
              <a:gd name="connsiteX20" fmla="*/ 10030167 w 12447241"/>
              <a:gd name="connsiteY20" fmla="*/ 172155 h 1087460"/>
              <a:gd name="connsiteX21" fmla="*/ 10040238 w 12447241"/>
              <a:gd name="connsiteY21" fmla="*/ 184362 h 1087460"/>
              <a:gd name="connsiteX22" fmla="*/ 10072951 w 12447241"/>
              <a:gd name="connsiteY22" fmla="*/ 181064 h 1087460"/>
              <a:gd name="connsiteX23" fmla="*/ 10163773 w 12447241"/>
              <a:gd name="connsiteY23" fmla="*/ 199400 h 1087460"/>
              <a:gd name="connsiteX24" fmla="*/ 10181464 w 12447241"/>
              <a:gd name="connsiteY24" fmla="*/ 209003 h 1087460"/>
              <a:gd name="connsiteX25" fmla="*/ 10199773 w 12447241"/>
              <a:gd name="connsiteY25" fmla="*/ 175272 h 1087460"/>
              <a:gd name="connsiteX26" fmla="*/ 10529420 w 12447241"/>
              <a:gd name="connsiteY26" fmla="*/ 0 h 1087460"/>
              <a:gd name="connsiteX27" fmla="*/ 10859067 w 12447241"/>
              <a:gd name="connsiteY27" fmla="*/ 175272 h 1087460"/>
              <a:gd name="connsiteX28" fmla="*/ 10869417 w 12447241"/>
              <a:gd name="connsiteY28" fmla="*/ 194339 h 1087460"/>
              <a:gd name="connsiteX29" fmla="*/ 10887222 w 12447241"/>
              <a:gd name="connsiteY29" fmla="*/ 188812 h 1087460"/>
              <a:gd name="connsiteX30" fmla="*/ 10946331 w 12447241"/>
              <a:gd name="connsiteY30" fmla="*/ 182854 h 1087460"/>
              <a:gd name="connsiteX31" fmla="*/ 11005440 w 12447241"/>
              <a:gd name="connsiteY31" fmla="*/ 188812 h 1087460"/>
              <a:gd name="connsiteX32" fmla="*/ 11053898 w 12447241"/>
              <a:gd name="connsiteY32" fmla="*/ 203855 h 1087460"/>
              <a:gd name="connsiteX33" fmla="*/ 11061040 w 12447241"/>
              <a:gd name="connsiteY33" fmla="*/ 197962 h 1087460"/>
              <a:gd name="connsiteX34" fmla="*/ 11225024 w 12447241"/>
              <a:gd name="connsiteY34" fmla="*/ 147872 h 1087460"/>
              <a:gd name="connsiteX35" fmla="*/ 11284133 w 12447241"/>
              <a:gd name="connsiteY35" fmla="*/ 153830 h 1087460"/>
              <a:gd name="connsiteX36" fmla="*/ 11309258 w 12447241"/>
              <a:gd name="connsiteY36" fmla="*/ 161630 h 1087460"/>
              <a:gd name="connsiteX37" fmla="*/ 11349644 w 12447241"/>
              <a:gd name="connsiteY37" fmla="*/ 112682 h 1087460"/>
              <a:gd name="connsiteX38" fmla="*/ 11621683 w 12447241"/>
              <a:gd name="connsiteY38" fmla="*/ 0 h 1087460"/>
              <a:gd name="connsiteX39" fmla="*/ 11940701 w 12447241"/>
              <a:gd name="connsiteY39" fmla="*/ 169620 h 1087460"/>
              <a:gd name="connsiteX40" fmla="*/ 11961682 w 12447241"/>
              <a:gd name="connsiteY40" fmla="*/ 208276 h 1087460"/>
              <a:gd name="connsiteX41" fmla="*/ 11984984 w 12447241"/>
              <a:gd name="connsiteY41" fmla="*/ 201043 h 1087460"/>
              <a:gd name="connsiteX42" fmla="*/ 12062519 w 12447241"/>
              <a:gd name="connsiteY42" fmla="*/ 193227 h 1087460"/>
              <a:gd name="connsiteX43" fmla="*/ 12417008 w 12447241"/>
              <a:gd name="connsiteY43" fmla="*/ 428198 h 1087460"/>
              <a:gd name="connsiteX44" fmla="*/ 12431318 w 12447241"/>
              <a:gd name="connsiteY44" fmla="*/ 499080 h 1087460"/>
              <a:gd name="connsiteX45" fmla="*/ 12447241 w 12447241"/>
              <a:gd name="connsiteY45" fmla="*/ 499080 h 1087460"/>
              <a:gd name="connsiteX46" fmla="*/ 12447241 w 12447241"/>
              <a:gd name="connsiteY46" fmla="*/ 577949 h 1087460"/>
              <a:gd name="connsiteX47" fmla="*/ 12447241 w 12447241"/>
              <a:gd name="connsiteY47" fmla="*/ 1087460 h 1087460"/>
              <a:gd name="connsiteX48" fmla="*/ 0 w 12447241"/>
              <a:gd name="connsiteY48" fmla="*/ 1087460 h 1087460"/>
              <a:gd name="connsiteX49" fmla="*/ 0 w 12447241"/>
              <a:gd name="connsiteY49" fmla="*/ 499080 h 1087460"/>
              <a:gd name="connsiteX50" fmla="*/ 624 w 12447241"/>
              <a:gd name="connsiteY50" fmla="*/ 499080 h 1087460"/>
              <a:gd name="connsiteX51" fmla="*/ 0 w 12447241"/>
              <a:gd name="connsiteY51" fmla="*/ 495992 h 1087460"/>
              <a:gd name="connsiteX52" fmla="*/ 242761 w 12447241"/>
              <a:gd name="connsiteY52" fmla="*/ 253231 h 1087460"/>
              <a:gd name="connsiteX53" fmla="*/ 337255 w 12447241"/>
              <a:gd name="connsiteY53" fmla="*/ 272308 h 1087460"/>
              <a:gd name="connsiteX54" fmla="*/ 345542 w 12447241"/>
              <a:gd name="connsiteY54" fmla="*/ 276806 h 1087460"/>
              <a:gd name="connsiteX55" fmla="*/ 346232 w 12447241"/>
              <a:gd name="connsiteY55" fmla="*/ 275782 h 1087460"/>
              <a:gd name="connsiteX56" fmla="*/ 517890 w 12447241"/>
              <a:gd name="connsiteY56" fmla="*/ 204679 h 1087460"/>
              <a:gd name="connsiteX57" fmla="*/ 612383 w 12447241"/>
              <a:gd name="connsiteY57" fmla="*/ 223756 h 1087460"/>
              <a:gd name="connsiteX58" fmla="*/ 630228 w 12447241"/>
              <a:gd name="connsiteY58" fmla="*/ 233442 h 1087460"/>
              <a:gd name="connsiteX59" fmla="*/ 662562 w 12447241"/>
              <a:gd name="connsiteY59" fmla="*/ 194252 h 1087460"/>
              <a:gd name="connsiteX60" fmla="*/ 888101 w 12447241"/>
              <a:gd name="connsiteY60" fmla="*/ 100831 h 1087460"/>
              <a:gd name="connsiteX61" fmla="*/ 1066435 w 12447241"/>
              <a:gd name="connsiteY61" fmla="*/ 155304 h 1087460"/>
              <a:gd name="connsiteX62" fmla="*/ 1100417 w 12447241"/>
              <a:gd name="connsiteY62" fmla="*/ 183342 h 1087460"/>
              <a:gd name="connsiteX63" fmla="*/ 1104863 w 12447241"/>
              <a:gd name="connsiteY63" fmla="*/ 181962 h 1087460"/>
              <a:gd name="connsiteX64" fmla="*/ 1153788 w 12447241"/>
              <a:gd name="connsiteY64" fmla="*/ 177030 h 1087460"/>
              <a:gd name="connsiteX65" fmla="*/ 1248282 w 12447241"/>
              <a:gd name="connsiteY65" fmla="*/ 196107 h 1087460"/>
              <a:gd name="connsiteX66" fmla="*/ 1268599 w 12447241"/>
              <a:gd name="connsiteY66" fmla="*/ 207135 h 1087460"/>
              <a:gd name="connsiteX67" fmla="*/ 1286587 w 12447241"/>
              <a:gd name="connsiteY67" fmla="*/ 173994 h 1087460"/>
              <a:gd name="connsiteX68" fmla="*/ 1594130 w 12447241"/>
              <a:gd name="connsiteY68" fmla="*/ 10475 h 1087460"/>
              <a:gd name="connsiteX69" fmla="*/ 1901673 w 12447241"/>
              <a:gd name="connsiteY69" fmla="*/ 173994 h 1087460"/>
              <a:gd name="connsiteX70" fmla="*/ 1912501 w 12447241"/>
              <a:gd name="connsiteY70" fmla="*/ 193944 h 1087460"/>
              <a:gd name="connsiteX71" fmla="*/ 1940834 w 12447241"/>
              <a:gd name="connsiteY71" fmla="*/ 185149 h 1087460"/>
              <a:gd name="connsiteX72" fmla="*/ 1981198 w 12447241"/>
              <a:gd name="connsiteY72" fmla="*/ 181080 h 1087460"/>
              <a:gd name="connsiteX73" fmla="*/ 2059155 w 12447241"/>
              <a:gd name="connsiteY73" fmla="*/ 196819 h 1087460"/>
              <a:gd name="connsiteX74" fmla="*/ 2070377 w 12447241"/>
              <a:gd name="connsiteY74" fmla="*/ 204385 h 1087460"/>
              <a:gd name="connsiteX75" fmla="*/ 2111611 w 12447241"/>
              <a:gd name="connsiteY75" fmla="*/ 176585 h 1087460"/>
              <a:gd name="connsiteX76" fmla="*/ 2189570 w 12447241"/>
              <a:gd name="connsiteY76" fmla="*/ 160846 h 1087460"/>
              <a:gd name="connsiteX77" fmla="*/ 2267528 w 12447241"/>
              <a:gd name="connsiteY77" fmla="*/ 176585 h 1087460"/>
              <a:gd name="connsiteX78" fmla="*/ 2324178 w 12447241"/>
              <a:gd name="connsiteY78" fmla="*/ 214779 h 1087460"/>
              <a:gd name="connsiteX79" fmla="*/ 2341923 w 12447241"/>
              <a:gd name="connsiteY79" fmla="*/ 182086 h 1087460"/>
              <a:gd name="connsiteX80" fmla="*/ 2649466 w 12447241"/>
              <a:gd name="connsiteY80" fmla="*/ 18567 h 1087460"/>
              <a:gd name="connsiteX81" fmla="*/ 2957008 w 12447241"/>
              <a:gd name="connsiteY81" fmla="*/ 182086 h 1087460"/>
              <a:gd name="connsiteX82" fmla="*/ 2982794 w 12447241"/>
              <a:gd name="connsiteY82" fmla="*/ 229592 h 1087460"/>
              <a:gd name="connsiteX83" fmla="*/ 3031403 w 12447241"/>
              <a:gd name="connsiteY83" fmla="*/ 196819 h 1087460"/>
              <a:gd name="connsiteX84" fmla="*/ 3109361 w 12447241"/>
              <a:gd name="connsiteY84" fmla="*/ 181080 h 1087460"/>
              <a:gd name="connsiteX85" fmla="*/ 3187319 w 12447241"/>
              <a:gd name="connsiteY85" fmla="*/ 196819 h 1087460"/>
              <a:gd name="connsiteX86" fmla="*/ 3231344 w 12447241"/>
              <a:gd name="connsiteY86" fmla="*/ 226502 h 1087460"/>
              <a:gd name="connsiteX87" fmla="*/ 3263369 w 12447241"/>
              <a:gd name="connsiteY87" fmla="*/ 204911 h 1087460"/>
              <a:gd name="connsiteX88" fmla="*/ 3341326 w 12447241"/>
              <a:gd name="connsiteY88" fmla="*/ 189172 h 1087460"/>
              <a:gd name="connsiteX89" fmla="*/ 3419283 w 12447241"/>
              <a:gd name="connsiteY89" fmla="*/ 204911 h 1087460"/>
              <a:gd name="connsiteX90" fmla="*/ 3463290 w 12447241"/>
              <a:gd name="connsiteY90" fmla="*/ 234581 h 1087460"/>
              <a:gd name="connsiteX91" fmla="*/ 3484811 w 12447241"/>
              <a:gd name="connsiteY91" fmla="*/ 194932 h 1087460"/>
              <a:gd name="connsiteX92" fmla="*/ 3749298 w 12447241"/>
              <a:gd name="connsiteY92" fmla="*/ 54305 h 1087460"/>
              <a:gd name="connsiteX93" fmla="*/ 3927633 w 12447241"/>
              <a:gd name="connsiteY93" fmla="*/ 108778 h 1087460"/>
              <a:gd name="connsiteX94" fmla="*/ 3961614 w 12447241"/>
              <a:gd name="connsiteY94" fmla="*/ 136816 h 1087460"/>
              <a:gd name="connsiteX95" fmla="*/ 3966059 w 12447241"/>
              <a:gd name="connsiteY95" fmla="*/ 135436 h 1087460"/>
              <a:gd name="connsiteX96" fmla="*/ 4014984 w 12447241"/>
              <a:gd name="connsiteY96" fmla="*/ 130504 h 1087460"/>
              <a:gd name="connsiteX97" fmla="*/ 4150716 w 12447241"/>
              <a:gd name="connsiteY97" fmla="*/ 171964 h 1087460"/>
              <a:gd name="connsiteX98" fmla="*/ 4169250 w 12447241"/>
              <a:gd name="connsiteY98" fmla="*/ 187257 h 1087460"/>
              <a:gd name="connsiteX99" fmla="*/ 4211291 w 12447241"/>
              <a:gd name="connsiteY99" fmla="*/ 136305 h 1087460"/>
              <a:gd name="connsiteX100" fmla="*/ 4473544 w 12447241"/>
              <a:gd name="connsiteY100" fmla="*/ 27676 h 1087460"/>
              <a:gd name="connsiteX101" fmla="*/ 4781086 w 12447241"/>
              <a:gd name="connsiteY101" fmla="*/ 191195 h 1087460"/>
              <a:gd name="connsiteX102" fmla="*/ 4791915 w 12447241"/>
              <a:gd name="connsiteY102" fmla="*/ 211145 h 1087460"/>
              <a:gd name="connsiteX103" fmla="*/ 4820248 w 12447241"/>
              <a:gd name="connsiteY103" fmla="*/ 202350 h 1087460"/>
              <a:gd name="connsiteX104" fmla="*/ 4860612 w 12447241"/>
              <a:gd name="connsiteY104" fmla="*/ 198281 h 1087460"/>
              <a:gd name="connsiteX105" fmla="*/ 4938569 w 12447241"/>
              <a:gd name="connsiteY105" fmla="*/ 214020 h 1087460"/>
              <a:gd name="connsiteX106" fmla="*/ 4949791 w 12447241"/>
              <a:gd name="connsiteY106" fmla="*/ 221586 h 1087460"/>
              <a:gd name="connsiteX107" fmla="*/ 4991026 w 12447241"/>
              <a:gd name="connsiteY107" fmla="*/ 193786 h 1087460"/>
              <a:gd name="connsiteX108" fmla="*/ 5068984 w 12447241"/>
              <a:gd name="connsiteY108" fmla="*/ 178047 h 1087460"/>
              <a:gd name="connsiteX109" fmla="*/ 5146941 w 12447241"/>
              <a:gd name="connsiteY109" fmla="*/ 193786 h 1087460"/>
              <a:gd name="connsiteX110" fmla="*/ 5187863 w 12447241"/>
              <a:gd name="connsiteY110" fmla="*/ 221376 h 1087460"/>
              <a:gd name="connsiteX111" fmla="*/ 5209188 w 12447241"/>
              <a:gd name="connsiteY111" fmla="*/ 182086 h 1087460"/>
              <a:gd name="connsiteX112" fmla="*/ 5516730 w 12447241"/>
              <a:gd name="connsiteY112" fmla="*/ 18567 h 1087460"/>
              <a:gd name="connsiteX113" fmla="*/ 5824273 w 12447241"/>
              <a:gd name="connsiteY113" fmla="*/ 182086 h 1087460"/>
              <a:gd name="connsiteX114" fmla="*/ 5851111 w 12447241"/>
              <a:gd name="connsiteY114" fmla="*/ 231534 h 1087460"/>
              <a:gd name="connsiteX115" fmla="*/ 5890599 w 12447241"/>
              <a:gd name="connsiteY115" fmla="*/ 204911 h 1087460"/>
              <a:gd name="connsiteX116" fmla="*/ 5968556 w 12447241"/>
              <a:gd name="connsiteY116" fmla="*/ 189172 h 1087460"/>
              <a:gd name="connsiteX117" fmla="*/ 6153095 w 12447241"/>
              <a:gd name="connsiteY117" fmla="*/ 311493 h 1087460"/>
              <a:gd name="connsiteX118" fmla="*/ 6155683 w 12447241"/>
              <a:gd name="connsiteY118" fmla="*/ 324308 h 1087460"/>
              <a:gd name="connsiteX119" fmla="*/ 6168148 w 12447241"/>
              <a:gd name="connsiteY119" fmla="*/ 305821 h 1087460"/>
              <a:gd name="connsiteX120" fmla="*/ 6309765 w 12447241"/>
              <a:gd name="connsiteY120" fmla="*/ 247161 h 1087460"/>
              <a:gd name="connsiteX121" fmla="*/ 6451384 w 12447241"/>
              <a:gd name="connsiteY121" fmla="*/ 305821 h 1087460"/>
              <a:gd name="connsiteX122" fmla="*/ 6455468 w 12447241"/>
              <a:gd name="connsiteY122" fmla="*/ 311879 h 1087460"/>
              <a:gd name="connsiteX123" fmla="*/ 6493196 w 12447241"/>
              <a:gd name="connsiteY123" fmla="*/ 255922 h 1087460"/>
              <a:gd name="connsiteX124" fmla="*/ 6634814 w 12447241"/>
              <a:gd name="connsiteY124" fmla="*/ 197262 h 1087460"/>
              <a:gd name="connsiteX125" fmla="*/ 6712772 w 12447241"/>
              <a:gd name="connsiteY125" fmla="*/ 213001 h 1087460"/>
              <a:gd name="connsiteX126" fmla="*/ 6715001 w 12447241"/>
              <a:gd name="connsiteY126" fmla="*/ 214503 h 1087460"/>
              <a:gd name="connsiteX127" fmla="*/ 6719040 w 12447241"/>
              <a:gd name="connsiteY127" fmla="*/ 207061 h 1087460"/>
              <a:gd name="connsiteX128" fmla="*/ 6967578 w 12447241"/>
              <a:gd name="connsiteY128" fmla="*/ 74915 h 1087460"/>
              <a:gd name="connsiteX129" fmla="*/ 7179517 w 12447241"/>
              <a:gd name="connsiteY129" fmla="*/ 162703 h 1087460"/>
              <a:gd name="connsiteX130" fmla="*/ 7182337 w 12447241"/>
              <a:gd name="connsiteY130" fmla="*/ 166120 h 1087460"/>
              <a:gd name="connsiteX131" fmla="*/ 7200894 w 12447241"/>
              <a:gd name="connsiteY131" fmla="*/ 164250 h 1087460"/>
              <a:gd name="connsiteX132" fmla="*/ 7261300 w 12447241"/>
              <a:gd name="connsiteY132" fmla="*/ 170339 h 1087460"/>
              <a:gd name="connsiteX133" fmla="*/ 7314133 w 12447241"/>
              <a:gd name="connsiteY133" fmla="*/ 186739 h 1087460"/>
              <a:gd name="connsiteX134" fmla="*/ 7320357 w 12447241"/>
              <a:gd name="connsiteY134" fmla="*/ 175272 h 1087460"/>
              <a:gd name="connsiteX135" fmla="*/ 7650004 w 12447241"/>
              <a:gd name="connsiteY135" fmla="*/ 0 h 108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2447241" h="1087460">
                <a:moveTo>
                  <a:pt x="7650004" y="0"/>
                </a:moveTo>
                <a:cubicBezTo>
                  <a:pt x="7787227" y="0"/>
                  <a:pt x="7908211" y="69525"/>
                  <a:pt x="7979652" y="175272"/>
                </a:cubicBezTo>
                <a:lnTo>
                  <a:pt x="7992997" y="199858"/>
                </a:lnTo>
                <a:lnTo>
                  <a:pt x="8043008" y="172713"/>
                </a:lnTo>
                <a:cubicBezTo>
                  <a:pt x="8080826" y="156717"/>
                  <a:pt x="8122405" y="147872"/>
                  <a:pt x="8166050" y="147872"/>
                </a:cubicBezTo>
                <a:cubicBezTo>
                  <a:pt x="8231518" y="147872"/>
                  <a:pt x="8292337" y="167774"/>
                  <a:pt x="8342787" y="201858"/>
                </a:cubicBezTo>
                <a:lnTo>
                  <a:pt x="8364586" y="219843"/>
                </a:lnTo>
                <a:lnTo>
                  <a:pt x="8376701" y="197522"/>
                </a:lnTo>
                <a:cubicBezTo>
                  <a:pt x="8448142" y="91775"/>
                  <a:pt x="8569125" y="22250"/>
                  <a:pt x="8706348" y="22250"/>
                </a:cubicBezTo>
                <a:cubicBezTo>
                  <a:pt x="8816126" y="22250"/>
                  <a:pt x="8915511" y="66746"/>
                  <a:pt x="8987452" y="138687"/>
                </a:cubicBezTo>
                <a:lnTo>
                  <a:pt x="9015606" y="172810"/>
                </a:lnTo>
                <a:lnTo>
                  <a:pt x="9067385" y="167590"/>
                </a:lnTo>
                <a:cubicBezTo>
                  <a:pt x="9149719" y="167590"/>
                  <a:pt x="9226206" y="192619"/>
                  <a:pt x="9289654" y="235483"/>
                </a:cubicBezTo>
                <a:lnTo>
                  <a:pt x="9299025" y="243215"/>
                </a:lnTo>
                <a:lnTo>
                  <a:pt x="9300440" y="242047"/>
                </a:lnTo>
                <a:cubicBezTo>
                  <a:pt x="9347393" y="210326"/>
                  <a:pt x="9403996" y="191804"/>
                  <a:pt x="9464925" y="191804"/>
                </a:cubicBezTo>
                <a:cubicBezTo>
                  <a:pt x="9485235" y="191804"/>
                  <a:pt x="9505064" y="193862"/>
                  <a:pt x="9524215" y="197781"/>
                </a:cubicBezTo>
                <a:lnTo>
                  <a:pt x="9578956" y="214773"/>
                </a:lnTo>
                <a:lnTo>
                  <a:pt x="9614119" y="172155"/>
                </a:lnTo>
                <a:cubicBezTo>
                  <a:pt x="9667357" y="118917"/>
                  <a:pt x="9740904" y="85989"/>
                  <a:pt x="9822143" y="85989"/>
                </a:cubicBezTo>
                <a:cubicBezTo>
                  <a:pt x="9903381" y="85989"/>
                  <a:pt x="9976929" y="118917"/>
                  <a:pt x="10030167" y="172155"/>
                </a:cubicBezTo>
                <a:lnTo>
                  <a:pt x="10040238" y="184362"/>
                </a:lnTo>
                <a:lnTo>
                  <a:pt x="10072951" y="181064"/>
                </a:lnTo>
                <a:cubicBezTo>
                  <a:pt x="10105167" y="181064"/>
                  <a:pt x="10135858" y="187593"/>
                  <a:pt x="10163773" y="199400"/>
                </a:cubicBezTo>
                <a:lnTo>
                  <a:pt x="10181464" y="209003"/>
                </a:lnTo>
                <a:lnTo>
                  <a:pt x="10199773" y="175272"/>
                </a:lnTo>
                <a:cubicBezTo>
                  <a:pt x="10271214" y="69525"/>
                  <a:pt x="10392197" y="0"/>
                  <a:pt x="10529420" y="0"/>
                </a:cubicBezTo>
                <a:cubicBezTo>
                  <a:pt x="10666643" y="0"/>
                  <a:pt x="10787626" y="69525"/>
                  <a:pt x="10859067" y="175272"/>
                </a:cubicBezTo>
                <a:lnTo>
                  <a:pt x="10869417" y="194339"/>
                </a:lnTo>
                <a:lnTo>
                  <a:pt x="10887222" y="188812"/>
                </a:lnTo>
                <a:cubicBezTo>
                  <a:pt x="10906315" y="184906"/>
                  <a:pt x="10926083" y="182854"/>
                  <a:pt x="10946331" y="182854"/>
                </a:cubicBezTo>
                <a:cubicBezTo>
                  <a:pt x="10966579" y="182854"/>
                  <a:pt x="10986347" y="184906"/>
                  <a:pt x="11005440" y="188812"/>
                </a:cubicBezTo>
                <a:lnTo>
                  <a:pt x="11053898" y="203855"/>
                </a:lnTo>
                <a:lnTo>
                  <a:pt x="11061040" y="197962"/>
                </a:lnTo>
                <a:cubicBezTo>
                  <a:pt x="11107850" y="166338"/>
                  <a:pt x="11164281" y="147872"/>
                  <a:pt x="11225024" y="147872"/>
                </a:cubicBezTo>
                <a:cubicBezTo>
                  <a:pt x="11245272" y="147872"/>
                  <a:pt x="11265040" y="149924"/>
                  <a:pt x="11284133" y="153830"/>
                </a:cubicBezTo>
                <a:lnTo>
                  <a:pt x="11309258" y="161630"/>
                </a:lnTo>
                <a:lnTo>
                  <a:pt x="11349644" y="112682"/>
                </a:lnTo>
                <a:cubicBezTo>
                  <a:pt x="11419264" y="43061"/>
                  <a:pt x="11515445" y="0"/>
                  <a:pt x="11621683" y="0"/>
                </a:cubicBezTo>
                <a:cubicBezTo>
                  <a:pt x="11754481" y="0"/>
                  <a:pt x="11871563" y="67283"/>
                  <a:pt x="11940701" y="169620"/>
                </a:cubicBezTo>
                <a:lnTo>
                  <a:pt x="11961682" y="208276"/>
                </a:lnTo>
                <a:lnTo>
                  <a:pt x="11984984" y="201043"/>
                </a:lnTo>
                <a:cubicBezTo>
                  <a:pt x="12010029" y="195918"/>
                  <a:pt x="12035960" y="193227"/>
                  <a:pt x="12062519" y="193227"/>
                </a:cubicBezTo>
                <a:cubicBezTo>
                  <a:pt x="12221876" y="193227"/>
                  <a:pt x="12358604" y="290115"/>
                  <a:pt x="12417008" y="428198"/>
                </a:cubicBezTo>
                <a:lnTo>
                  <a:pt x="12431318" y="499080"/>
                </a:lnTo>
                <a:lnTo>
                  <a:pt x="12447241" y="499080"/>
                </a:lnTo>
                <a:lnTo>
                  <a:pt x="12447241" y="577949"/>
                </a:lnTo>
                <a:lnTo>
                  <a:pt x="12447241" y="1087460"/>
                </a:lnTo>
                <a:lnTo>
                  <a:pt x="0" y="1087460"/>
                </a:lnTo>
                <a:lnTo>
                  <a:pt x="0" y="499080"/>
                </a:lnTo>
                <a:lnTo>
                  <a:pt x="624" y="499080"/>
                </a:lnTo>
                <a:lnTo>
                  <a:pt x="0" y="495992"/>
                </a:lnTo>
                <a:cubicBezTo>
                  <a:pt x="0" y="361919"/>
                  <a:pt x="108688" y="253231"/>
                  <a:pt x="242761" y="253231"/>
                </a:cubicBezTo>
                <a:cubicBezTo>
                  <a:pt x="276279" y="253231"/>
                  <a:pt x="308211" y="260024"/>
                  <a:pt x="337255" y="272308"/>
                </a:cubicBezTo>
                <a:lnTo>
                  <a:pt x="345542" y="276806"/>
                </a:lnTo>
                <a:lnTo>
                  <a:pt x="346232" y="275782"/>
                </a:lnTo>
                <a:cubicBezTo>
                  <a:pt x="390163" y="231851"/>
                  <a:pt x="450853" y="204679"/>
                  <a:pt x="517890" y="204679"/>
                </a:cubicBezTo>
                <a:cubicBezTo>
                  <a:pt x="551408" y="204679"/>
                  <a:pt x="583340" y="211472"/>
                  <a:pt x="612383" y="223756"/>
                </a:cubicBezTo>
                <a:lnTo>
                  <a:pt x="630228" y="233442"/>
                </a:lnTo>
                <a:lnTo>
                  <a:pt x="662562" y="194252"/>
                </a:lnTo>
                <a:cubicBezTo>
                  <a:pt x="720283" y="136532"/>
                  <a:pt x="800023" y="100831"/>
                  <a:pt x="888101" y="100831"/>
                </a:cubicBezTo>
                <a:cubicBezTo>
                  <a:pt x="954160" y="100831"/>
                  <a:pt x="1015529" y="120913"/>
                  <a:pt x="1066435" y="155304"/>
                </a:cubicBezTo>
                <a:lnTo>
                  <a:pt x="1100417" y="183342"/>
                </a:lnTo>
                <a:lnTo>
                  <a:pt x="1104863" y="181962"/>
                </a:lnTo>
                <a:cubicBezTo>
                  <a:pt x="1120666" y="178728"/>
                  <a:pt x="1137029" y="177030"/>
                  <a:pt x="1153788" y="177030"/>
                </a:cubicBezTo>
                <a:cubicBezTo>
                  <a:pt x="1187307" y="177030"/>
                  <a:pt x="1219238" y="183823"/>
                  <a:pt x="1248282" y="196107"/>
                </a:cubicBezTo>
                <a:lnTo>
                  <a:pt x="1268599" y="207135"/>
                </a:lnTo>
                <a:lnTo>
                  <a:pt x="1286587" y="173994"/>
                </a:lnTo>
                <a:cubicBezTo>
                  <a:pt x="1353237" y="75338"/>
                  <a:pt x="1466109" y="10475"/>
                  <a:pt x="1594130" y="10475"/>
                </a:cubicBezTo>
                <a:cubicBezTo>
                  <a:pt x="1722151" y="10475"/>
                  <a:pt x="1835022" y="75338"/>
                  <a:pt x="1901673" y="173994"/>
                </a:cubicBezTo>
                <a:lnTo>
                  <a:pt x="1912501" y="193944"/>
                </a:lnTo>
                <a:lnTo>
                  <a:pt x="1940834" y="185149"/>
                </a:lnTo>
                <a:cubicBezTo>
                  <a:pt x="1953872" y="182481"/>
                  <a:pt x="1967371" y="181080"/>
                  <a:pt x="1981198" y="181080"/>
                </a:cubicBezTo>
                <a:cubicBezTo>
                  <a:pt x="2008850" y="181080"/>
                  <a:pt x="2035194" y="186684"/>
                  <a:pt x="2059155" y="196819"/>
                </a:cubicBezTo>
                <a:lnTo>
                  <a:pt x="2070377" y="204385"/>
                </a:lnTo>
                <a:lnTo>
                  <a:pt x="2111611" y="176585"/>
                </a:lnTo>
                <a:cubicBezTo>
                  <a:pt x="2135572" y="166450"/>
                  <a:pt x="2161915" y="160846"/>
                  <a:pt x="2189570" y="160846"/>
                </a:cubicBezTo>
                <a:cubicBezTo>
                  <a:pt x="2217223" y="160846"/>
                  <a:pt x="2243567" y="166450"/>
                  <a:pt x="2267528" y="176585"/>
                </a:cubicBezTo>
                <a:lnTo>
                  <a:pt x="2324178" y="214779"/>
                </a:lnTo>
                <a:lnTo>
                  <a:pt x="2341923" y="182086"/>
                </a:lnTo>
                <a:cubicBezTo>
                  <a:pt x="2408573" y="83430"/>
                  <a:pt x="2521444" y="18567"/>
                  <a:pt x="2649466" y="18567"/>
                </a:cubicBezTo>
                <a:cubicBezTo>
                  <a:pt x="2777487" y="18567"/>
                  <a:pt x="2890358" y="83430"/>
                  <a:pt x="2957008" y="182086"/>
                </a:cubicBezTo>
                <a:lnTo>
                  <a:pt x="2982794" y="229592"/>
                </a:lnTo>
                <a:lnTo>
                  <a:pt x="3031403" y="196819"/>
                </a:lnTo>
                <a:cubicBezTo>
                  <a:pt x="3055364" y="186684"/>
                  <a:pt x="3081708" y="181080"/>
                  <a:pt x="3109361" y="181080"/>
                </a:cubicBezTo>
                <a:cubicBezTo>
                  <a:pt x="3137014" y="181080"/>
                  <a:pt x="3163358" y="186684"/>
                  <a:pt x="3187319" y="196819"/>
                </a:cubicBezTo>
                <a:lnTo>
                  <a:pt x="3231344" y="226502"/>
                </a:lnTo>
                <a:lnTo>
                  <a:pt x="3263369" y="204911"/>
                </a:lnTo>
                <a:cubicBezTo>
                  <a:pt x="3287329" y="194776"/>
                  <a:pt x="3313673" y="189172"/>
                  <a:pt x="3341326" y="189172"/>
                </a:cubicBezTo>
                <a:cubicBezTo>
                  <a:pt x="3368978" y="189172"/>
                  <a:pt x="3395322" y="194776"/>
                  <a:pt x="3419283" y="204911"/>
                </a:cubicBezTo>
                <a:lnTo>
                  <a:pt x="3463290" y="234581"/>
                </a:lnTo>
                <a:lnTo>
                  <a:pt x="3484811" y="194932"/>
                </a:lnTo>
                <a:cubicBezTo>
                  <a:pt x="3542131" y="110088"/>
                  <a:pt x="3639200" y="54305"/>
                  <a:pt x="3749298" y="54305"/>
                </a:cubicBezTo>
                <a:cubicBezTo>
                  <a:pt x="3815357" y="54305"/>
                  <a:pt x="3876726" y="74387"/>
                  <a:pt x="3927633" y="108778"/>
                </a:cubicBezTo>
                <a:lnTo>
                  <a:pt x="3961614" y="136816"/>
                </a:lnTo>
                <a:lnTo>
                  <a:pt x="3966059" y="135436"/>
                </a:lnTo>
                <a:cubicBezTo>
                  <a:pt x="3981863" y="132202"/>
                  <a:pt x="3998227" y="130504"/>
                  <a:pt x="4014984" y="130504"/>
                </a:cubicBezTo>
                <a:cubicBezTo>
                  <a:pt x="4065262" y="130504"/>
                  <a:pt x="4111970" y="145788"/>
                  <a:pt x="4150716" y="171964"/>
                </a:cubicBezTo>
                <a:lnTo>
                  <a:pt x="4169250" y="187257"/>
                </a:lnTo>
                <a:lnTo>
                  <a:pt x="4211291" y="136305"/>
                </a:lnTo>
                <a:cubicBezTo>
                  <a:pt x="4278404" y="69188"/>
                  <a:pt x="4371127" y="27676"/>
                  <a:pt x="4473544" y="27676"/>
                </a:cubicBezTo>
                <a:cubicBezTo>
                  <a:pt x="4601566" y="27676"/>
                  <a:pt x="4714436" y="92539"/>
                  <a:pt x="4781086" y="191195"/>
                </a:cubicBezTo>
                <a:lnTo>
                  <a:pt x="4791915" y="211145"/>
                </a:lnTo>
                <a:lnTo>
                  <a:pt x="4820248" y="202350"/>
                </a:lnTo>
                <a:cubicBezTo>
                  <a:pt x="4833286" y="199682"/>
                  <a:pt x="4846785" y="198281"/>
                  <a:pt x="4860612" y="198281"/>
                </a:cubicBezTo>
                <a:cubicBezTo>
                  <a:pt x="4888264" y="198281"/>
                  <a:pt x="4914609" y="203885"/>
                  <a:pt x="4938569" y="214020"/>
                </a:cubicBezTo>
                <a:lnTo>
                  <a:pt x="4949791" y="221586"/>
                </a:lnTo>
                <a:lnTo>
                  <a:pt x="4991026" y="193786"/>
                </a:lnTo>
                <a:cubicBezTo>
                  <a:pt x="5014986" y="183651"/>
                  <a:pt x="5041333" y="178047"/>
                  <a:pt x="5068984" y="178047"/>
                </a:cubicBezTo>
                <a:cubicBezTo>
                  <a:pt x="5096637" y="178047"/>
                  <a:pt x="5122980" y="183651"/>
                  <a:pt x="5146941" y="193786"/>
                </a:cubicBezTo>
                <a:lnTo>
                  <a:pt x="5187863" y="221376"/>
                </a:lnTo>
                <a:lnTo>
                  <a:pt x="5209188" y="182086"/>
                </a:lnTo>
                <a:cubicBezTo>
                  <a:pt x="5275839" y="83430"/>
                  <a:pt x="5388710" y="18567"/>
                  <a:pt x="5516730" y="18567"/>
                </a:cubicBezTo>
                <a:cubicBezTo>
                  <a:pt x="5644752" y="18567"/>
                  <a:pt x="5757623" y="83430"/>
                  <a:pt x="5824273" y="182086"/>
                </a:cubicBezTo>
                <a:lnTo>
                  <a:pt x="5851111" y="231534"/>
                </a:lnTo>
                <a:lnTo>
                  <a:pt x="5890599" y="204911"/>
                </a:lnTo>
                <a:cubicBezTo>
                  <a:pt x="5914559" y="194776"/>
                  <a:pt x="5940904" y="189172"/>
                  <a:pt x="5968556" y="189172"/>
                </a:cubicBezTo>
                <a:cubicBezTo>
                  <a:pt x="6051514" y="189172"/>
                  <a:pt x="6122691" y="239610"/>
                  <a:pt x="6153095" y="311493"/>
                </a:cubicBezTo>
                <a:lnTo>
                  <a:pt x="6155683" y="324308"/>
                </a:lnTo>
                <a:lnTo>
                  <a:pt x="6168148" y="305821"/>
                </a:lnTo>
                <a:cubicBezTo>
                  <a:pt x="6204391" y="269578"/>
                  <a:pt x="6254460" y="247161"/>
                  <a:pt x="6309765" y="247161"/>
                </a:cubicBezTo>
                <a:cubicBezTo>
                  <a:pt x="6365071" y="247161"/>
                  <a:pt x="6415140" y="269578"/>
                  <a:pt x="6451384" y="305821"/>
                </a:cubicBezTo>
                <a:lnTo>
                  <a:pt x="6455468" y="311879"/>
                </a:lnTo>
                <a:lnTo>
                  <a:pt x="6493196" y="255922"/>
                </a:lnTo>
                <a:cubicBezTo>
                  <a:pt x="6529439" y="219679"/>
                  <a:pt x="6579509" y="197262"/>
                  <a:pt x="6634814" y="197262"/>
                </a:cubicBezTo>
                <a:cubicBezTo>
                  <a:pt x="6662467" y="197262"/>
                  <a:pt x="6688811" y="202866"/>
                  <a:pt x="6712772" y="213001"/>
                </a:cubicBezTo>
                <a:lnTo>
                  <a:pt x="6715001" y="214503"/>
                </a:lnTo>
                <a:lnTo>
                  <a:pt x="6719040" y="207061"/>
                </a:lnTo>
                <a:cubicBezTo>
                  <a:pt x="6772903" y="127334"/>
                  <a:pt x="6864119" y="74915"/>
                  <a:pt x="6967578" y="74915"/>
                </a:cubicBezTo>
                <a:cubicBezTo>
                  <a:pt x="7050346" y="74915"/>
                  <a:pt x="7125277" y="108463"/>
                  <a:pt x="7179517" y="162703"/>
                </a:cubicBezTo>
                <a:lnTo>
                  <a:pt x="7182337" y="166120"/>
                </a:lnTo>
                <a:lnTo>
                  <a:pt x="7200894" y="164250"/>
                </a:lnTo>
                <a:cubicBezTo>
                  <a:pt x="7221586" y="164250"/>
                  <a:pt x="7241788" y="166347"/>
                  <a:pt x="7261300" y="170339"/>
                </a:cubicBezTo>
                <a:lnTo>
                  <a:pt x="7314133" y="186739"/>
                </a:lnTo>
                <a:lnTo>
                  <a:pt x="7320357" y="175272"/>
                </a:lnTo>
                <a:cubicBezTo>
                  <a:pt x="7391798" y="69525"/>
                  <a:pt x="7512782" y="0"/>
                  <a:pt x="7650004" y="0"/>
                </a:cubicBezTo>
                <a:close/>
              </a:path>
            </a:pathLst>
          </a:custGeom>
          <a:solidFill>
            <a:srgbClr val="1357AC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DC2284F-B597-B848-8C8D-F61F3067F68B}"/>
              </a:ext>
            </a:extLst>
          </p:cNvPr>
          <p:cNvSpPr/>
          <p:nvPr userDrawn="1"/>
        </p:nvSpPr>
        <p:spPr>
          <a:xfrm flipH="1">
            <a:off x="9533149" y="6255676"/>
            <a:ext cx="1331843" cy="824517"/>
          </a:xfrm>
          <a:custGeom>
            <a:avLst/>
            <a:gdLst>
              <a:gd name="connsiteX0" fmla="*/ 2349433 w 3970220"/>
              <a:gd name="connsiteY0" fmla="*/ 0 h 2457884"/>
              <a:gd name="connsiteX1" fmla="*/ 3479610 w 3970220"/>
              <a:gd name="connsiteY1" fmla="*/ 921121 h 2457884"/>
              <a:gd name="connsiteX2" fmla="*/ 3490601 w 3970220"/>
              <a:gd name="connsiteY2" fmla="*/ 993136 h 2457884"/>
              <a:gd name="connsiteX3" fmla="*/ 3506160 w 3970220"/>
              <a:gd name="connsiteY3" fmla="*/ 997966 h 2457884"/>
              <a:gd name="connsiteX4" fmla="*/ 3970220 w 3970220"/>
              <a:gd name="connsiteY4" fmla="*/ 1698070 h 2457884"/>
              <a:gd name="connsiteX5" fmla="*/ 3288093 w 3970220"/>
              <a:gd name="connsiteY5" fmla="*/ 2453961 h 2457884"/>
              <a:gd name="connsiteX6" fmla="*/ 3216918 w 3970220"/>
              <a:gd name="connsiteY6" fmla="*/ 2457555 h 2457884"/>
              <a:gd name="connsiteX7" fmla="*/ 3216918 w 3970220"/>
              <a:gd name="connsiteY7" fmla="*/ 2457884 h 2457884"/>
              <a:gd name="connsiteX8" fmla="*/ 3210406 w 3970220"/>
              <a:gd name="connsiteY8" fmla="*/ 2457884 h 2457884"/>
              <a:gd name="connsiteX9" fmla="*/ 759814 w 3970220"/>
              <a:gd name="connsiteY9" fmla="*/ 2457884 h 2457884"/>
              <a:gd name="connsiteX10" fmla="*/ 715909 w 3970220"/>
              <a:gd name="connsiteY10" fmla="*/ 2457884 h 2457884"/>
              <a:gd name="connsiteX11" fmla="*/ 715909 w 3970220"/>
              <a:gd name="connsiteY11" fmla="*/ 2455667 h 2457884"/>
              <a:gd name="connsiteX12" fmla="*/ 682127 w 3970220"/>
              <a:gd name="connsiteY12" fmla="*/ 2453961 h 2457884"/>
              <a:gd name="connsiteX13" fmla="*/ 0 w 3970220"/>
              <a:gd name="connsiteY13" fmla="*/ 1698070 h 2457884"/>
              <a:gd name="connsiteX14" fmla="*/ 464060 w 3970220"/>
              <a:gd name="connsiteY14" fmla="*/ 997966 h 2457884"/>
              <a:gd name="connsiteX15" fmla="*/ 589421 w 3970220"/>
              <a:gd name="connsiteY15" fmla="*/ 959052 h 2457884"/>
              <a:gd name="connsiteX16" fmla="*/ 619937 w 3970220"/>
              <a:gd name="connsiteY16" fmla="*/ 860745 h 2457884"/>
              <a:gd name="connsiteX17" fmla="*/ 1119170 w 3970220"/>
              <a:gd name="connsiteY17" fmla="*/ 529831 h 2457884"/>
              <a:gd name="connsiteX18" fmla="*/ 1330067 w 3970220"/>
              <a:gd name="connsiteY18" fmla="*/ 572409 h 2457884"/>
              <a:gd name="connsiteX19" fmla="*/ 1349232 w 3970220"/>
              <a:gd name="connsiteY19" fmla="*/ 582811 h 2457884"/>
              <a:gd name="connsiteX20" fmla="*/ 1362832 w 3970220"/>
              <a:gd name="connsiteY20" fmla="*/ 555423 h 2457884"/>
              <a:gd name="connsiteX21" fmla="*/ 2349433 w 3970220"/>
              <a:gd name="connsiteY21" fmla="*/ 0 h 245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70220" h="2457884">
                <a:moveTo>
                  <a:pt x="2349433" y="0"/>
                </a:moveTo>
                <a:cubicBezTo>
                  <a:pt x="2906916" y="0"/>
                  <a:pt x="3372040" y="395439"/>
                  <a:pt x="3479610" y="921121"/>
                </a:cubicBezTo>
                <a:lnTo>
                  <a:pt x="3490601" y="993136"/>
                </a:lnTo>
                <a:lnTo>
                  <a:pt x="3506160" y="997966"/>
                </a:lnTo>
                <a:cubicBezTo>
                  <a:pt x="3778869" y="1113312"/>
                  <a:pt x="3970220" y="1383345"/>
                  <a:pt x="3970220" y="1698070"/>
                </a:cubicBezTo>
                <a:cubicBezTo>
                  <a:pt x="3970220" y="2091477"/>
                  <a:pt x="3671234" y="2415051"/>
                  <a:pt x="3288093" y="2453961"/>
                </a:cubicBezTo>
                <a:lnTo>
                  <a:pt x="3216918" y="2457555"/>
                </a:lnTo>
                <a:lnTo>
                  <a:pt x="3216918" y="2457884"/>
                </a:lnTo>
                <a:lnTo>
                  <a:pt x="3210406" y="2457884"/>
                </a:lnTo>
                <a:lnTo>
                  <a:pt x="759814" y="2457884"/>
                </a:lnTo>
                <a:lnTo>
                  <a:pt x="715909" y="2457884"/>
                </a:lnTo>
                <a:lnTo>
                  <a:pt x="715909" y="2455667"/>
                </a:lnTo>
                <a:lnTo>
                  <a:pt x="682127" y="2453961"/>
                </a:lnTo>
                <a:cubicBezTo>
                  <a:pt x="298986" y="2415051"/>
                  <a:pt x="0" y="2091477"/>
                  <a:pt x="0" y="1698070"/>
                </a:cubicBezTo>
                <a:cubicBezTo>
                  <a:pt x="0" y="1383345"/>
                  <a:pt x="191351" y="1113312"/>
                  <a:pt x="464060" y="997966"/>
                </a:cubicBezTo>
                <a:lnTo>
                  <a:pt x="589421" y="959052"/>
                </a:lnTo>
                <a:lnTo>
                  <a:pt x="619937" y="860745"/>
                </a:lnTo>
                <a:cubicBezTo>
                  <a:pt x="702189" y="666281"/>
                  <a:pt x="894744" y="529831"/>
                  <a:pt x="1119170" y="529831"/>
                </a:cubicBezTo>
                <a:cubicBezTo>
                  <a:pt x="1193978" y="529831"/>
                  <a:pt x="1265246" y="544992"/>
                  <a:pt x="1330067" y="572409"/>
                </a:cubicBezTo>
                <a:lnTo>
                  <a:pt x="1349232" y="582811"/>
                </a:lnTo>
                <a:lnTo>
                  <a:pt x="1362832" y="555423"/>
                </a:lnTo>
                <a:cubicBezTo>
                  <a:pt x="1565161" y="222434"/>
                  <a:pt x="1931321" y="0"/>
                  <a:pt x="2349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60698" y="1502899"/>
            <a:ext cx="10515600" cy="4351338"/>
          </a:xfrm>
        </p:spPr>
        <p:txBody>
          <a:bodyPr/>
          <a:lstStyle>
            <a:lvl1pPr>
              <a:buClr>
                <a:schemeClr val="accent5">
                  <a:lumMod val="50000"/>
                </a:schemeClr>
              </a:buClr>
              <a:defRPr/>
            </a:lvl1pPr>
            <a:lvl2pPr>
              <a:buClr>
                <a:schemeClr val="accent5">
                  <a:lumMod val="50000"/>
                </a:schemeClr>
              </a:buClr>
              <a:defRPr/>
            </a:lvl2pPr>
            <a:lvl3pPr>
              <a:buClr>
                <a:schemeClr val="accent5">
                  <a:lumMod val="50000"/>
                </a:schemeClr>
              </a:buClr>
              <a:defRPr/>
            </a:lvl3pPr>
            <a:lvl4pPr>
              <a:buClr>
                <a:schemeClr val="accent5">
                  <a:lumMod val="50000"/>
                </a:schemeClr>
              </a:buClr>
              <a:defRPr/>
            </a:lvl4pPr>
            <a:lvl5pPr>
              <a:buClr>
                <a:schemeClr val="accent5">
                  <a:lumMod val="50000"/>
                </a:schemeClr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F2B3681-9847-2A43-8FF7-7BD9DB99DC08}"/>
              </a:ext>
            </a:extLst>
          </p:cNvPr>
          <p:cNvSpPr/>
          <p:nvPr userDrawn="1"/>
        </p:nvSpPr>
        <p:spPr bwMode="auto">
          <a:xfrm>
            <a:off x="5046492" y="6530244"/>
            <a:ext cx="1344012" cy="323850"/>
          </a:xfrm>
          <a:prstGeom prst="round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>
                <a:solidFill>
                  <a:srgbClr val="2E298E"/>
                </a:solidFill>
              </a:rPr>
              <a:t>Achievements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7223A4B-E699-EA49-86FC-2CEFC99F9E88}"/>
              </a:ext>
            </a:extLst>
          </p:cNvPr>
          <p:cNvSpPr/>
          <p:nvPr userDrawn="1"/>
        </p:nvSpPr>
        <p:spPr bwMode="auto">
          <a:xfrm>
            <a:off x="7284333" y="6530244"/>
            <a:ext cx="1344013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>
                <a:solidFill>
                  <a:srgbClr val="2E298E"/>
                </a:solidFill>
              </a:rPr>
              <a:t>Conclusions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D759BC5-7770-0F4E-AB8E-242F52BA6853}"/>
              </a:ext>
            </a:extLst>
          </p:cNvPr>
          <p:cNvSpPr/>
          <p:nvPr userDrawn="1"/>
        </p:nvSpPr>
        <p:spPr bwMode="auto">
          <a:xfrm>
            <a:off x="9522176" y="6530244"/>
            <a:ext cx="134281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1" dirty="0">
                <a:solidFill>
                  <a:srgbClr val="2E298E"/>
                </a:solidFill>
              </a:rPr>
              <a:t>Q&amp;A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EC6B86B-0C0F-184C-BE95-64F785AFEB8C}"/>
              </a:ext>
            </a:extLst>
          </p:cNvPr>
          <p:cNvSpPr/>
          <p:nvPr userDrawn="1"/>
        </p:nvSpPr>
        <p:spPr bwMode="auto">
          <a:xfrm>
            <a:off x="2858129" y="6544742"/>
            <a:ext cx="1344012" cy="323850"/>
          </a:xfrm>
          <a:prstGeom prst="round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>
                <a:solidFill>
                  <a:srgbClr val="2E298E"/>
                </a:solidFill>
              </a:rPr>
              <a:t>Challenges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D6233C6-8B46-6E49-8F8E-7C5CAF394C5E}"/>
              </a:ext>
            </a:extLst>
          </p:cNvPr>
          <p:cNvSpPr/>
          <p:nvPr userDrawn="1"/>
        </p:nvSpPr>
        <p:spPr bwMode="auto">
          <a:xfrm>
            <a:off x="518169" y="6530244"/>
            <a:ext cx="140629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>
                <a:solidFill>
                  <a:srgbClr val="2E298E"/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72454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R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2F0CD35-E28F-8343-B8F4-EE236CF6C037}"/>
              </a:ext>
            </a:extLst>
          </p:cNvPr>
          <p:cNvSpPr/>
          <p:nvPr userDrawn="1"/>
        </p:nvSpPr>
        <p:spPr>
          <a:xfrm>
            <a:off x="-8548" y="0"/>
            <a:ext cx="12200547" cy="6857999"/>
          </a:xfrm>
          <a:prstGeom prst="rect">
            <a:avLst/>
          </a:prstGeom>
          <a:gradFill>
            <a:gsLst>
              <a:gs pos="43000">
                <a:srgbClr val="2E2A8E"/>
              </a:gs>
              <a:gs pos="98000">
                <a:srgbClr val="1357A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E58D711-BCF9-EB4C-B1E1-961B7AF1F2CC}"/>
              </a:ext>
            </a:extLst>
          </p:cNvPr>
          <p:cNvSpPr/>
          <p:nvPr userDrawn="1"/>
        </p:nvSpPr>
        <p:spPr>
          <a:xfrm>
            <a:off x="3053593" y="2625090"/>
            <a:ext cx="9978595" cy="5371883"/>
          </a:xfrm>
          <a:custGeom>
            <a:avLst/>
            <a:gdLst>
              <a:gd name="connsiteX0" fmla="*/ 9660581 w 10780350"/>
              <a:gd name="connsiteY0" fmla="*/ 0 h 5803500"/>
              <a:gd name="connsiteX1" fmla="*/ 10520339 w 10780350"/>
              <a:gd name="connsiteY1" fmla="*/ 859758 h 5803500"/>
              <a:gd name="connsiteX2" fmla="*/ 10373506 w 10780350"/>
              <a:gd name="connsiteY2" fmla="*/ 1340457 h 5803500"/>
              <a:gd name="connsiteX3" fmla="*/ 10352334 w 10780350"/>
              <a:gd name="connsiteY3" fmla="*/ 1366118 h 5803500"/>
              <a:gd name="connsiteX4" fmla="*/ 10406872 w 10780350"/>
              <a:gd name="connsiteY4" fmla="*/ 1426124 h 5803500"/>
              <a:gd name="connsiteX5" fmla="*/ 10780350 w 10780350"/>
              <a:gd name="connsiteY5" fmla="*/ 2466480 h 5803500"/>
              <a:gd name="connsiteX6" fmla="*/ 10501025 w 10780350"/>
              <a:gd name="connsiteY6" fmla="*/ 3380927 h 5803500"/>
              <a:gd name="connsiteX7" fmla="*/ 10488529 w 10780350"/>
              <a:gd name="connsiteY7" fmla="*/ 3397638 h 5803500"/>
              <a:gd name="connsiteX8" fmla="*/ 10508657 w 10780350"/>
              <a:gd name="connsiteY8" fmla="*/ 3439421 h 5803500"/>
              <a:gd name="connsiteX9" fmla="*/ 10637186 w 10780350"/>
              <a:gd name="connsiteY9" fmla="*/ 4076047 h 5803500"/>
              <a:gd name="connsiteX10" fmla="*/ 9001645 w 10780350"/>
              <a:gd name="connsiteY10" fmla="*/ 5711588 h 5803500"/>
              <a:gd name="connsiteX11" fmla="*/ 7845143 w 10780350"/>
              <a:gd name="connsiteY11" fmla="*/ 5232549 h 5803500"/>
              <a:gd name="connsiteX12" fmla="*/ 7806028 w 10780350"/>
              <a:gd name="connsiteY12" fmla="*/ 5189511 h 5803500"/>
              <a:gd name="connsiteX13" fmla="*/ 7663268 w 10780350"/>
              <a:gd name="connsiteY13" fmla="*/ 5258282 h 5803500"/>
              <a:gd name="connsiteX14" fmla="*/ 7026642 w 10780350"/>
              <a:gd name="connsiteY14" fmla="*/ 5386811 h 5803500"/>
              <a:gd name="connsiteX15" fmla="*/ 6178554 w 10780350"/>
              <a:gd name="connsiteY15" fmla="*/ 5150028 h 5803500"/>
              <a:gd name="connsiteX16" fmla="*/ 6064811 w 10780350"/>
              <a:gd name="connsiteY16" fmla="*/ 5070182 h 5803500"/>
              <a:gd name="connsiteX17" fmla="*/ 5938640 w 10780350"/>
              <a:gd name="connsiteY17" fmla="*/ 5130961 h 5803500"/>
              <a:gd name="connsiteX18" fmla="*/ 5302014 w 10780350"/>
              <a:gd name="connsiteY18" fmla="*/ 5259490 h 5803500"/>
              <a:gd name="connsiteX19" fmla="*/ 5181815 w 10780350"/>
              <a:gd name="connsiteY19" fmla="*/ 5253421 h 5803500"/>
              <a:gd name="connsiteX20" fmla="*/ 5101896 w 10780350"/>
              <a:gd name="connsiteY20" fmla="*/ 5338252 h 5803500"/>
              <a:gd name="connsiteX21" fmla="*/ 3959351 w 10780350"/>
              <a:gd name="connsiteY21" fmla="*/ 5803500 h 5803500"/>
              <a:gd name="connsiteX22" fmla="*/ 2802849 w 10780350"/>
              <a:gd name="connsiteY22" fmla="*/ 5324461 h 5803500"/>
              <a:gd name="connsiteX23" fmla="*/ 2786912 w 10780350"/>
              <a:gd name="connsiteY23" fmla="*/ 5306926 h 5803500"/>
              <a:gd name="connsiteX24" fmla="*/ 2761058 w 10780350"/>
              <a:gd name="connsiteY24" fmla="*/ 5322633 h 5803500"/>
              <a:gd name="connsiteX25" fmla="*/ 2214640 w 10780350"/>
              <a:gd name="connsiteY25" fmla="*/ 5460991 h 5803500"/>
              <a:gd name="connsiteX26" fmla="*/ 1485456 w 10780350"/>
              <a:gd name="connsiteY26" fmla="*/ 5199221 h 5803500"/>
              <a:gd name="connsiteX27" fmla="*/ 1406750 w 10780350"/>
              <a:gd name="connsiteY27" fmla="*/ 5127688 h 5803500"/>
              <a:gd name="connsiteX28" fmla="*/ 1396022 w 10780350"/>
              <a:gd name="connsiteY28" fmla="*/ 5140691 h 5803500"/>
              <a:gd name="connsiteX29" fmla="*/ 817771 w 10780350"/>
              <a:gd name="connsiteY29" fmla="*/ 5380210 h 5803500"/>
              <a:gd name="connsiteX30" fmla="*/ 0 w 10780350"/>
              <a:gd name="connsiteY30" fmla="*/ 4562439 h 5803500"/>
              <a:gd name="connsiteX31" fmla="*/ 817771 w 10780350"/>
              <a:gd name="connsiteY31" fmla="*/ 3744668 h 5803500"/>
              <a:gd name="connsiteX32" fmla="*/ 1136084 w 10780350"/>
              <a:gd name="connsiteY32" fmla="*/ 3808933 h 5803500"/>
              <a:gd name="connsiteX33" fmla="*/ 1178250 w 10780350"/>
              <a:gd name="connsiteY33" fmla="*/ 3831820 h 5803500"/>
              <a:gd name="connsiteX34" fmla="*/ 1264070 w 10780350"/>
              <a:gd name="connsiteY34" fmla="*/ 3673709 h 5803500"/>
              <a:gd name="connsiteX35" fmla="*/ 2214640 w 10780350"/>
              <a:gd name="connsiteY35" fmla="*/ 3168295 h 5803500"/>
              <a:gd name="connsiteX36" fmla="*/ 2331847 w 10780350"/>
              <a:gd name="connsiteY36" fmla="*/ 3174214 h 5803500"/>
              <a:gd name="connsiteX37" fmla="*/ 2372914 w 10780350"/>
              <a:gd name="connsiteY37" fmla="*/ 3180481 h 5803500"/>
              <a:gd name="connsiteX38" fmla="*/ 2368108 w 10780350"/>
              <a:gd name="connsiteY38" fmla="*/ 3164998 h 5803500"/>
              <a:gd name="connsiteX39" fmla="*/ 2356483 w 10780350"/>
              <a:gd name="connsiteY39" fmla="*/ 3049679 h 5803500"/>
              <a:gd name="connsiteX40" fmla="*/ 2813366 w 10780350"/>
              <a:gd name="connsiteY40" fmla="*/ 2489103 h 5803500"/>
              <a:gd name="connsiteX41" fmla="*/ 2869416 w 10780350"/>
              <a:gd name="connsiteY41" fmla="*/ 2483452 h 5803500"/>
              <a:gd name="connsiteX42" fmla="*/ 2845742 w 10780350"/>
              <a:gd name="connsiteY42" fmla="*/ 2407188 h 5803500"/>
              <a:gd name="connsiteX43" fmla="*/ 2828275 w 10780350"/>
              <a:gd name="connsiteY43" fmla="*/ 2233916 h 5803500"/>
              <a:gd name="connsiteX44" fmla="*/ 3688033 w 10780350"/>
              <a:gd name="connsiteY44" fmla="*/ 1374158 h 5803500"/>
              <a:gd name="connsiteX45" fmla="*/ 4168732 w 10780350"/>
              <a:gd name="connsiteY45" fmla="*/ 1520991 h 5803500"/>
              <a:gd name="connsiteX46" fmla="*/ 4223656 w 10780350"/>
              <a:gd name="connsiteY46" fmla="*/ 1566309 h 5803500"/>
              <a:gd name="connsiteX47" fmla="*/ 4261664 w 10780350"/>
              <a:gd name="connsiteY47" fmla="*/ 1443867 h 5803500"/>
              <a:gd name="connsiteX48" fmla="*/ 5250961 w 10780350"/>
              <a:gd name="connsiteY48" fmla="*/ 788117 h 5803500"/>
              <a:gd name="connsiteX49" fmla="*/ 5570238 w 10780350"/>
              <a:gd name="connsiteY49" fmla="*/ 836388 h 5803500"/>
              <a:gd name="connsiteX50" fmla="*/ 5629351 w 10780350"/>
              <a:gd name="connsiteY50" fmla="*/ 858023 h 5803500"/>
              <a:gd name="connsiteX51" fmla="*/ 5642519 w 10780350"/>
              <a:gd name="connsiteY51" fmla="*/ 830688 h 5803500"/>
              <a:gd name="connsiteX52" fmla="*/ 6712427 w 10780350"/>
              <a:gd name="connsiteY52" fmla="*/ 193905 h 5803500"/>
              <a:gd name="connsiteX53" fmla="*/ 7741440 w 10780350"/>
              <a:gd name="connsiteY53" fmla="*/ 761030 h 5803500"/>
              <a:gd name="connsiteX54" fmla="*/ 7748264 w 10780350"/>
              <a:gd name="connsiteY54" fmla="*/ 772983 h 5803500"/>
              <a:gd name="connsiteX55" fmla="*/ 7803723 w 10780350"/>
              <a:gd name="connsiteY55" fmla="*/ 731511 h 5803500"/>
              <a:gd name="connsiteX56" fmla="*/ 8618873 w 10780350"/>
              <a:gd name="connsiteY56" fmla="*/ 482517 h 5803500"/>
              <a:gd name="connsiteX57" fmla="*/ 8767939 w 10780350"/>
              <a:gd name="connsiteY57" fmla="*/ 490044 h 5803500"/>
              <a:gd name="connsiteX58" fmla="*/ 8878275 w 10780350"/>
              <a:gd name="connsiteY58" fmla="*/ 506884 h 5803500"/>
              <a:gd name="connsiteX59" fmla="*/ 8947656 w 10780350"/>
              <a:gd name="connsiteY59" fmla="*/ 379059 h 5803500"/>
              <a:gd name="connsiteX60" fmla="*/ 9660581 w 10780350"/>
              <a:gd name="connsiteY60" fmla="*/ 0 h 58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0780350" h="5803500">
                <a:moveTo>
                  <a:pt x="9660581" y="0"/>
                </a:moveTo>
                <a:cubicBezTo>
                  <a:pt x="10135412" y="0"/>
                  <a:pt x="10520339" y="384927"/>
                  <a:pt x="10520339" y="859758"/>
                </a:cubicBezTo>
                <a:cubicBezTo>
                  <a:pt x="10520339" y="1037820"/>
                  <a:pt x="10466209" y="1203239"/>
                  <a:pt x="10373506" y="1340457"/>
                </a:cubicBezTo>
                <a:lnTo>
                  <a:pt x="10352334" y="1366118"/>
                </a:lnTo>
                <a:lnTo>
                  <a:pt x="10406872" y="1426124"/>
                </a:lnTo>
                <a:cubicBezTo>
                  <a:pt x="10640191" y="1708842"/>
                  <a:pt x="10780350" y="2071293"/>
                  <a:pt x="10780350" y="2466480"/>
                </a:cubicBezTo>
                <a:cubicBezTo>
                  <a:pt x="10780350" y="2805212"/>
                  <a:pt x="10677376" y="3119893"/>
                  <a:pt x="10501025" y="3380927"/>
                </a:cubicBezTo>
                <a:lnTo>
                  <a:pt x="10488529" y="3397638"/>
                </a:lnTo>
                <a:lnTo>
                  <a:pt x="10508657" y="3439421"/>
                </a:lnTo>
                <a:cubicBezTo>
                  <a:pt x="10591420" y="3635094"/>
                  <a:pt x="10637186" y="3850226"/>
                  <a:pt x="10637186" y="4076047"/>
                </a:cubicBezTo>
                <a:cubicBezTo>
                  <a:pt x="10637186" y="4979331"/>
                  <a:pt x="9904929" y="5711588"/>
                  <a:pt x="9001645" y="5711588"/>
                </a:cubicBezTo>
                <a:cubicBezTo>
                  <a:pt x="8550003" y="5711588"/>
                  <a:pt x="8141118" y="5528524"/>
                  <a:pt x="7845143" y="5232549"/>
                </a:cubicBezTo>
                <a:lnTo>
                  <a:pt x="7806028" y="5189511"/>
                </a:lnTo>
                <a:lnTo>
                  <a:pt x="7663268" y="5258282"/>
                </a:lnTo>
                <a:cubicBezTo>
                  <a:pt x="7467595" y="5341045"/>
                  <a:pt x="7252463" y="5386811"/>
                  <a:pt x="7026642" y="5386811"/>
                </a:cubicBezTo>
                <a:cubicBezTo>
                  <a:pt x="6716138" y="5386811"/>
                  <a:pt x="6425843" y="5300285"/>
                  <a:pt x="6178554" y="5150028"/>
                </a:cubicBezTo>
                <a:lnTo>
                  <a:pt x="6064811" y="5070182"/>
                </a:lnTo>
                <a:lnTo>
                  <a:pt x="5938640" y="5130961"/>
                </a:lnTo>
                <a:cubicBezTo>
                  <a:pt x="5742967" y="5213724"/>
                  <a:pt x="5527835" y="5259490"/>
                  <a:pt x="5302014" y="5259490"/>
                </a:cubicBezTo>
                <a:lnTo>
                  <a:pt x="5181815" y="5253421"/>
                </a:lnTo>
                <a:lnTo>
                  <a:pt x="5101896" y="5338252"/>
                </a:lnTo>
                <a:cubicBezTo>
                  <a:pt x="4807090" y="5626112"/>
                  <a:pt x="4403936" y="5803500"/>
                  <a:pt x="3959351" y="5803500"/>
                </a:cubicBezTo>
                <a:cubicBezTo>
                  <a:pt x="3507709" y="5803500"/>
                  <a:pt x="3098824" y="5620436"/>
                  <a:pt x="2802849" y="5324461"/>
                </a:cubicBezTo>
                <a:lnTo>
                  <a:pt x="2786912" y="5306926"/>
                </a:lnTo>
                <a:lnTo>
                  <a:pt x="2761058" y="5322633"/>
                </a:lnTo>
                <a:cubicBezTo>
                  <a:pt x="2598628" y="5410870"/>
                  <a:pt x="2412487" y="5460991"/>
                  <a:pt x="2214640" y="5460991"/>
                </a:cubicBezTo>
                <a:cubicBezTo>
                  <a:pt x="1937654" y="5460991"/>
                  <a:pt x="1683612" y="5362755"/>
                  <a:pt x="1485456" y="5199221"/>
                </a:cubicBezTo>
                <a:lnTo>
                  <a:pt x="1406750" y="5127688"/>
                </a:lnTo>
                <a:lnTo>
                  <a:pt x="1396022" y="5140691"/>
                </a:lnTo>
                <a:cubicBezTo>
                  <a:pt x="1248035" y="5288678"/>
                  <a:pt x="1043592" y="5380210"/>
                  <a:pt x="817771" y="5380210"/>
                </a:cubicBezTo>
                <a:cubicBezTo>
                  <a:pt x="366129" y="5380210"/>
                  <a:pt x="0" y="5014081"/>
                  <a:pt x="0" y="4562439"/>
                </a:cubicBezTo>
                <a:cubicBezTo>
                  <a:pt x="0" y="4110797"/>
                  <a:pt x="366129" y="3744668"/>
                  <a:pt x="817771" y="3744668"/>
                </a:cubicBezTo>
                <a:cubicBezTo>
                  <a:pt x="930682" y="3744668"/>
                  <a:pt x="1038247" y="3767551"/>
                  <a:pt x="1136084" y="3808933"/>
                </a:cubicBezTo>
                <a:lnTo>
                  <a:pt x="1178250" y="3831820"/>
                </a:lnTo>
                <a:lnTo>
                  <a:pt x="1264070" y="3673709"/>
                </a:lnTo>
                <a:cubicBezTo>
                  <a:pt x="1470077" y="3368778"/>
                  <a:pt x="1818946" y="3168295"/>
                  <a:pt x="2214640" y="3168295"/>
                </a:cubicBezTo>
                <a:cubicBezTo>
                  <a:pt x="2254209" y="3168295"/>
                  <a:pt x="2293311" y="3170300"/>
                  <a:pt x="2331847" y="3174214"/>
                </a:cubicBezTo>
                <a:lnTo>
                  <a:pt x="2372914" y="3180481"/>
                </a:lnTo>
                <a:lnTo>
                  <a:pt x="2368108" y="3164998"/>
                </a:lnTo>
                <a:cubicBezTo>
                  <a:pt x="2360486" y="3127749"/>
                  <a:pt x="2356483" y="3089182"/>
                  <a:pt x="2356483" y="3049679"/>
                </a:cubicBezTo>
                <a:cubicBezTo>
                  <a:pt x="2356483" y="2773164"/>
                  <a:pt x="2552624" y="2542458"/>
                  <a:pt x="2813366" y="2489103"/>
                </a:cubicBezTo>
                <a:lnTo>
                  <a:pt x="2869416" y="2483452"/>
                </a:lnTo>
                <a:lnTo>
                  <a:pt x="2845742" y="2407188"/>
                </a:lnTo>
                <a:cubicBezTo>
                  <a:pt x="2834289" y="2351219"/>
                  <a:pt x="2828275" y="2293270"/>
                  <a:pt x="2828275" y="2233916"/>
                </a:cubicBezTo>
                <a:cubicBezTo>
                  <a:pt x="2828275" y="1759085"/>
                  <a:pt x="3213202" y="1374158"/>
                  <a:pt x="3688033" y="1374158"/>
                </a:cubicBezTo>
                <a:cubicBezTo>
                  <a:pt x="3866094" y="1374158"/>
                  <a:pt x="4031513" y="1428289"/>
                  <a:pt x="4168732" y="1520991"/>
                </a:cubicBezTo>
                <a:lnTo>
                  <a:pt x="4223656" y="1566309"/>
                </a:lnTo>
                <a:lnTo>
                  <a:pt x="4261664" y="1443867"/>
                </a:lnTo>
                <a:cubicBezTo>
                  <a:pt x="4424656" y="1058510"/>
                  <a:pt x="4806232" y="788117"/>
                  <a:pt x="5250961" y="788117"/>
                </a:cubicBezTo>
                <a:cubicBezTo>
                  <a:pt x="5362143" y="788117"/>
                  <a:pt x="5469379" y="805017"/>
                  <a:pt x="5570238" y="836388"/>
                </a:cubicBezTo>
                <a:lnTo>
                  <a:pt x="5629351" y="858023"/>
                </a:lnTo>
                <a:lnTo>
                  <a:pt x="5642519" y="830688"/>
                </a:lnTo>
                <a:cubicBezTo>
                  <a:pt x="5848565" y="451392"/>
                  <a:pt x="6250426" y="193905"/>
                  <a:pt x="6712427" y="193905"/>
                </a:cubicBezTo>
                <a:cubicBezTo>
                  <a:pt x="7145553" y="193905"/>
                  <a:pt x="7525822" y="420211"/>
                  <a:pt x="7741440" y="761030"/>
                </a:cubicBezTo>
                <a:lnTo>
                  <a:pt x="7748264" y="772983"/>
                </a:lnTo>
                <a:lnTo>
                  <a:pt x="7803723" y="731511"/>
                </a:lnTo>
                <a:cubicBezTo>
                  <a:pt x="8036412" y="574309"/>
                  <a:pt x="8316923" y="482517"/>
                  <a:pt x="8618873" y="482517"/>
                </a:cubicBezTo>
                <a:cubicBezTo>
                  <a:pt x="8669198" y="482517"/>
                  <a:pt x="8718927" y="485067"/>
                  <a:pt x="8767939" y="490044"/>
                </a:cubicBezTo>
                <a:lnTo>
                  <a:pt x="8878275" y="506884"/>
                </a:lnTo>
                <a:lnTo>
                  <a:pt x="8947656" y="379059"/>
                </a:lnTo>
                <a:cubicBezTo>
                  <a:pt x="9102161" y="150362"/>
                  <a:pt x="9363812" y="0"/>
                  <a:pt x="9660581" y="0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E4DDC4D-4F9D-4C43-AF28-777A4D6D6C96}"/>
              </a:ext>
            </a:extLst>
          </p:cNvPr>
          <p:cNvSpPr/>
          <p:nvPr userDrawn="1"/>
        </p:nvSpPr>
        <p:spPr>
          <a:xfrm flipH="1">
            <a:off x="6657428" y="4811144"/>
            <a:ext cx="10257667" cy="5371883"/>
          </a:xfrm>
          <a:custGeom>
            <a:avLst/>
            <a:gdLst>
              <a:gd name="connsiteX0" fmla="*/ 9660581 w 10780350"/>
              <a:gd name="connsiteY0" fmla="*/ 0 h 5803500"/>
              <a:gd name="connsiteX1" fmla="*/ 10520339 w 10780350"/>
              <a:gd name="connsiteY1" fmla="*/ 859758 h 5803500"/>
              <a:gd name="connsiteX2" fmla="*/ 10373506 w 10780350"/>
              <a:gd name="connsiteY2" fmla="*/ 1340457 h 5803500"/>
              <a:gd name="connsiteX3" fmla="*/ 10352334 w 10780350"/>
              <a:gd name="connsiteY3" fmla="*/ 1366118 h 5803500"/>
              <a:gd name="connsiteX4" fmla="*/ 10406872 w 10780350"/>
              <a:gd name="connsiteY4" fmla="*/ 1426124 h 5803500"/>
              <a:gd name="connsiteX5" fmla="*/ 10780350 w 10780350"/>
              <a:gd name="connsiteY5" fmla="*/ 2466480 h 5803500"/>
              <a:gd name="connsiteX6" fmla="*/ 10501025 w 10780350"/>
              <a:gd name="connsiteY6" fmla="*/ 3380927 h 5803500"/>
              <a:gd name="connsiteX7" fmla="*/ 10488529 w 10780350"/>
              <a:gd name="connsiteY7" fmla="*/ 3397638 h 5803500"/>
              <a:gd name="connsiteX8" fmla="*/ 10508657 w 10780350"/>
              <a:gd name="connsiteY8" fmla="*/ 3439421 h 5803500"/>
              <a:gd name="connsiteX9" fmla="*/ 10637186 w 10780350"/>
              <a:gd name="connsiteY9" fmla="*/ 4076047 h 5803500"/>
              <a:gd name="connsiteX10" fmla="*/ 9001645 w 10780350"/>
              <a:gd name="connsiteY10" fmla="*/ 5711588 h 5803500"/>
              <a:gd name="connsiteX11" fmla="*/ 7845143 w 10780350"/>
              <a:gd name="connsiteY11" fmla="*/ 5232549 h 5803500"/>
              <a:gd name="connsiteX12" fmla="*/ 7806028 w 10780350"/>
              <a:gd name="connsiteY12" fmla="*/ 5189511 h 5803500"/>
              <a:gd name="connsiteX13" fmla="*/ 7663268 w 10780350"/>
              <a:gd name="connsiteY13" fmla="*/ 5258282 h 5803500"/>
              <a:gd name="connsiteX14" fmla="*/ 7026642 w 10780350"/>
              <a:gd name="connsiteY14" fmla="*/ 5386811 h 5803500"/>
              <a:gd name="connsiteX15" fmla="*/ 6178554 w 10780350"/>
              <a:gd name="connsiteY15" fmla="*/ 5150028 h 5803500"/>
              <a:gd name="connsiteX16" fmla="*/ 6064811 w 10780350"/>
              <a:gd name="connsiteY16" fmla="*/ 5070182 h 5803500"/>
              <a:gd name="connsiteX17" fmla="*/ 5938640 w 10780350"/>
              <a:gd name="connsiteY17" fmla="*/ 5130961 h 5803500"/>
              <a:gd name="connsiteX18" fmla="*/ 5302014 w 10780350"/>
              <a:gd name="connsiteY18" fmla="*/ 5259490 h 5803500"/>
              <a:gd name="connsiteX19" fmla="*/ 5181815 w 10780350"/>
              <a:gd name="connsiteY19" fmla="*/ 5253421 h 5803500"/>
              <a:gd name="connsiteX20" fmla="*/ 5101896 w 10780350"/>
              <a:gd name="connsiteY20" fmla="*/ 5338252 h 5803500"/>
              <a:gd name="connsiteX21" fmla="*/ 3959351 w 10780350"/>
              <a:gd name="connsiteY21" fmla="*/ 5803500 h 5803500"/>
              <a:gd name="connsiteX22" fmla="*/ 2802849 w 10780350"/>
              <a:gd name="connsiteY22" fmla="*/ 5324461 h 5803500"/>
              <a:gd name="connsiteX23" fmla="*/ 2786912 w 10780350"/>
              <a:gd name="connsiteY23" fmla="*/ 5306926 h 5803500"/>
              <a:gd name="connsiteX24" fmla="*/ 2761058 w 10780350"/>
              <a:gd name="connsiteY24" fmla="*/ 5322633 h 5803500"/>
              <a:gd name="connsiteX25" fmla="*/ 2214640 w 10780350"/>
              <a:gd name="connsiteY25" fmla="*/ 5460991 h 5803500"/>
              <a:gd name="connsiteX26" fmla="*/ 1485456 w 10780350"/>
              <a:gd name="connsiteY26" fmla="*/ 5199221 h 5803500"/>
              <a:gd name="connsiteX27" fmla="*/ 1406750 w 10780350"/>
              <a:gd name="connsiteY27" fmla="*/ 5127688 h 5803500"/>
              <a:gd name="connsiteX28" fmla="*/ 1396022 w 10780350"/>
              <a:gd name="connsiteY28" fmla="*/ 5140691 h 5803500"/>
              <a:gd name="connsiteX29" fmla="*/ 817771 w 10780350"/>
              <a:gd name="connsiteY29" fmla="*/ 5380210 h 5803500"/>
              <a:gd name="connsiteX30" fmla="*/ 0 w 10780350"/>
              <a:gd name="connsiteY30" fmla="*/ 4562439 h 5803500"/>
              <a:gd name="connsiteX31" fmla="*/ 817771 w 10780350"/>
              <a:gd name="connsiteY31" fmla="*/ 3744668 h 5803500"/>
              <a:gd name="connsiteX32" fmla="*/ 1136084 w 10780350"/>
              <a:gd name="connsiteY32" fmla="*/ 3808933 h 5803500"/>
              <a:gd name="connsiteX33" fmla="*/ 1178250 w 10780350"/>
              <a:gd name="connsiteY33" fmla="*/ 3831820 h 5803500"/>
              <a:gd name="connsiteX34" fmla="*/ 1264070 w 10780350"/>
              <a:gd name="connsiteY34" fmla="*/ 3673709 h 5803500"/>
              <a:gd name="connsiteX35" fmla="*/ 2214640 w 10780350"/>
              <a:gd name="connsiteY35" fmla="*/ 3168295 h 5803500"/>
              <a:gd name="connsiteX36" fmla="*/ 2331847 w 10780350"/>
              <a:gd name="connsiteY36" fmla="*/ 3174214 h 5803500"/>
              <a:gd name="connsiteX37" fmla="*/ 2372914 w 10780350"/>
              <a:gd name="connsiteY37" fmla="*/ 3180481 h 5803500"/>
              <a:gd name="connsiteX38" fmla="*/ 2368108 w 10780350"/>
              <a:gd name="connsiteY38" fmla="*/ 3164998 h 5803500"/>
              <a:gd name="connsiteX39" fmla="*/ 2356483 w 10780350"/>
              <a:gd name="connsiteY39" fmla="*/ 3049679 h 5803500"/>
              <a:gd name="connsiteX40" fmla="*/ 2813366 w 10780350"/>
              <a:gd name="connsiteY40" fmla="*/ 2489103 h 5803500"/>
              <a:gd name="connsiteX41" fmla="*/ 2869416 w 10780350"/>
              <a:gd name="connsiteY41" fmla="*/ 2483452 h 5803500"/>
              <a:gd name="connsiteX42" fmla="*/ 2845742 w 10780350"/>
              <a:gd name="connsiteY42" fmla="*/ 2407188 h 5803500"/>
              <a:gd name="connsiteX43" fmla="*/ 2828275 w 10780350"/>
              <a:gd name="connsiteY43" fmla="*/ 2233916 h 5803500"/>
              <a:gd name="connsiteX44" fmla="*/ 3688033 w 10780350"/>
              <a:gd name="connsiteY44" fmla="*/ 1374158 h 5803500"/>
              <a:gd name="connsiteX45" fmla="*/ 4168732 w 10780350"/>
              <a:gd name="connsiteY45" fmla="*/ 1520991 h 5803500"/>
              <a:gd name="connsiteX46" fmla="*/ 4223656 w 10780350"/>
              <a:gd name="connsiteY46" fmla="*/ 1566309 h 5803500"/>
              <a:gd name="connsiteX47" fmla="*/ 4261664 w 10780350"/>
              <a:gd name="connsiteY47" fmla="*/ 1443867 h 5803500"/>
              <a:gd name="connsiteX48" fmla="*/ 5250961 w 10780350"/>
              <a:gd name="connsiteY48" fmla="*/ 788117 h 5803500"/>
              <a:gd name="connsiteX49" fmla="*/ 5570238 w 10780350"/>
              <a:gd name="connsiteY49" fmla="*/ 836388 h 5803500"/>
              <a:gd name="connsiteX50" fmla="*/ 5629351 w 10780350"/>
              <a:gd name="connsiteY50" fmla="*/ 858023 h 5803500"/>
              <a:gd name="connsiteX51" fmla="*/ 5642519 w 10780350"/>
              <a:gd name="connsiteY51" fmla="*/ 830688 h 5803500"/>
              <a:gd name="connsiteX52" fmla="*/ 6712427 w 10780350"/>
              <a:gd name="connsiteY52" fmla="*/ 193905 h 5803500"/>
              <a:gd name="connsiteX53" fmla="*/ 7741440 w 10780350"/>
              <a:gd name="connsiteY53" fmla="*/ 761030 h 5803500"/>
              <a:gd name="connsiteX54" fmla="*/ 7748264 w 10780350"/>
              <a:gd name="connsiteY54" fmla="*/ 772983 h 5803500"/>
              <a:gd name="connsiteX55" fmla="*/ 7803723 w 10780350"/>
              <a:gd name="connsiteY55" fmla="*/ 731511 h 5803500"/>
              <a:gd name="connsiteX56" fmla="*/ 8618873 w 10780350"/>
              <a:gd name="connsiteY56" fmla="*/ 482517 h 5803500"/>
              <a:gd name="connsiteX57" fmla="*/ 8767939 w 10780350"/>
              <a:gd name="connsiteY57" fmla="*/ 490044 h 5803500"/>
              <a:gd name="connsiteX58" fmla="*/ 8878275 w 10780350"/>
              <a:gd name="connsiteY58" fmla="*/ 506884 h 5803500"/>
              <a:gd name="connsiteX59" fmla="*/ 8947656 w 10780350"/>
              <a:gd name="connsiteY59" fmla="*/ 379059 h 5803500"/>
              <a:gd name="connsiteX60" fmla="*/ 9660581 w 10780350"/>
              <a:gd name="connsiteY60" fmla="*/ 0 h 58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0780350" h="5803500">
                <a:moveTo>
                  <a:pt x="9660581" y="0"/>
                </a:moveTo>
                <a:cubicBezTo>
                  <a:pt x="10135412" y="0"/>
                  <a:pt x="10520339" y="384927"/>
                  <a:pt x="10520339" y="859758"/>
                </a:cubicBezTo>
                <a:cubicBezTo>
                  <a:pt x="10520339" y="1037820"/>
                  <a:pt x="10466209" y="1203239"/>
                  <a:pt x="10373506" y="1340457"/>
                </a:cubicBezTo>
                <a:lnTo>
                  <a:pt x="10352334" y="1366118"/>
                </a:lnTo>
                <a:lnTo>
                  <a:pt x="10406872" y="1426124"/>
                </a:lnTo>
                <a:cubicBezTo>
                  <a:pt x="10640191" y="1708842"/>
                  <a:pt x="10780350" y="2071293"/>
                  <a:pt x="10780350" y="2466480"/>
                </a:cubicBezTo>
                <a:cubicBezTo>
                  <a:pt x="10780350" y="2805212"/>
                  <a:pt x="10677376" y="3119893"/>
                  <a:pt x="10501025" y="3380927"/>
                </a:cubicBezTo>
                <a:lnTo>
                  <a:pt x="10488529" y="3397638"/>
                </a:lnTo>
                <a:lnTo>
                  <a:pt x="10508657" y="3439421"/>
                </a:lnTo>
                <a:cubicBezTo>
                  <a:pt x="10591420" y="3635094"/>
                  <a:pt x="10637186" y="3850226"/>
                  <a:pt x="10637186" y="4076047"/>
                </a:cubicBezTo>
                <a:cubicBezTo>
                  <a:pt x="10637186" y="4979331"/>
                  <a:pt x="9904929" y="5711588"/>
                  <a:pt x="9001645" y="5711588"/>
                </a:cubicBezTo>
                <a:cubicBezTo>
                  <a:pt x="8550003" y="5711588"/>
                  <a:pt x="8141118" y="5528524"/>
                  <a:pt x="7845143" y="5232549"/>
                </a:cubicBezTo>
                <a:lnTo>
                  <a:pt x="7806028" y="5189511"/>
                </a:lnTo>
                <a:lnTo>
                  <a:pt x="7663268" y="5258282"/>
                </a:lnTo>
                <a:cubicBezTo>
                  <a:pt x="7467595" y="5341045"/>
                  <a:pt x="7252463" y="5386811"/>
                  <a:pt x="7026642" y="5386811"/>
                </a:cubicBezTo>
                <a:cubicBezTo>
                  <a:pt x="6716138" y="5386811"/>
                  <a:pt x="6425843" y="5300285"/>
                  <a:pt x="6178554" y="5150028"/>
                </a:cubicBezTo>
                <a:lnTo>
                  <a:pt x="6064811" y="5070182"/>
                </a:lnTo>
                <a:lnTo>
                  <a:pt x="5938640" y="5130961"/>
                </a:lnTo>
                <a:cubicBezTo>
                  <a:pt x="5742967" y="5213724"/>
                  <a:pt x="5527835" y="5259490"/>
                  <a:pt x="5302014" y="5259490"/>
                </a:cubicBezTo>
                <a:lnTo>
                  <a:pt x="5181815" y="5253421"/>
                </a:lnTo>
                <a:lnTo>
                  <a:pt x="5101896" y="5338252"/>
                </a:lnTo>
                <a:cubicBezTo>
                  <a:pt x="4807090" y="5626112"/>
                  <a:pt x="4403936" y="5803500"/>
                  <a:pt x="3959351" y="5803500"/>
                </a:cubicBezTo>
                <a:cubicBezTo>
                  <a:pt x="3507709" y="5803500"/>
                  <a:pt x="3098824" y="5620436"/>
                  <a:pt x="2802849" y="5324461"/>
                </a:cubicBezTo>
                <a:lnTo>
                  <a:pt x="2786912" y="5306926"/>
                </a:lnTo>
                <a:lnTo>
                  <a:pt x="2761058" y="5322633"/>
                </a:lnTo>
                <a:cubicBezTo>
                  <a:pt x="2598628" y="5410870"/>
                  <a:pt x="2412487" y="5460991"/>
                  <a:pt x="2214640" y="5460991"/>
                </a:cubicBezTo>
                <a:cubicBezTo>
                  <a:pt x="1937654" y="5460991"/>
                  <a:pt x="1683612" y="5362755"/>
                  <a:pt x="1485456" y="5199221"/>
                </a:cubicBezTo>
                <a:lnTo>
                  <a:pt x="1406750" y="5127688"/>
                </a:lnTo>
                <a:lnTo>
                  <a:pt x="1396022" y="5140691"/>
                </a:lnTo>
                <a:cubicBezTo>
                  <a:pt x="1248035" y="5288678"/>
                  <a:pt x="1043592" y="5380210"/>
                  <a:pt x="817771" y="5380210"/>
                </a:cubicBezTo>
                <a:cubicBezTo>
                  <a:pt x="366129" y="5380210"/>
                  <a:pt x="0" y="5014081"/>
                  <a:pt x="0" y="4562439"/>
                </a:cubicBezTo>
                <a:cubicBezTo>
                  <a:pt x="0" y="4110797"/>
                  <a:pt x="366129" y="3744668"/>
                  <a:pt x="817771" y="3744668"/>
                </a:cubicBezTo>
                <a:cubicBezTo>
                  <a:pt x="930682" y="3744668"/>
                  <a:pt x="1038247" y="3767551"/>
                  <a:pt x="1136084" y="3808933"/>
                </a:cubicBezTo>
                <a:lnTo>
                  <a:pt x="1178250" y="3831820"/>
                </a:lnTo>
                <a:lnTo>
                  <a:pt x="1264070" y="3673709"/>
                </a:lnTo>
                <a:cubicBezTo>
                  <a:pt x="1470077" y="3368778"/>
                  <a:pt x="1818946" y="3168295"/>
                  <a:pt x="2214640" y="3168295"/>
                </a:cubicBezTo>
                <a:cubicBezTo>
                  <a:pt x="2254209" y="3168295"/>
                  <a:pt x="2293311" y="3170300"/>
                  <a:pt x="2331847" y="3174214"/>
                </a:cubicBezTo>
                <a:lnTo>
                  <a:pt x="2372914" y="3180481"/>
                </a:lnTo>
                <a:lnTo>
                  <a:pt x="2368108" y="3164998"/>
                </a:lnTo>
                <a:cubicBezTo>
                  <a:pt x="2360486" y="3127749"/>
                  <a:pt x="2356483" y="3089182"/>
                  <a:pt x="2356483" y="3049679"/>
                </a:cubicBezTo>
                <a:cubicBezTo>
                  <a:pt x="2356483" y="2773164"/>
                  <a:pt x="2552624" y="2542458"/>
                  <a:pt x="2813366" y="2489103"/>
                </a:cubicBezTo>
                <a:lnTo>
                  <a:pt x="2869416" y="2483452"/>
                </a:lnTo>
                <a:lnTo>
                  <a:pt x="2845742" y="2407188"/>
                </a:lnTo>
                <a:cubicBezTo>
                  <a:pt x="2834289" y="2351219"/>
                  <a:pt x="2828275" y="2293270"/>
                  <a:pt x="2828275" y="2233916"/>
                </a:cubicBezTo>
                <a:cubicBezTo>
                  <a:pt x="2828275" y="1759085"/>
                  <a:pt x="3213202" y="1374158"/>
                  <a:pt x="3688033" y="1374158"/>
                </a:cubicBezTo>
                <a:cubicBezTo>
                  <a:pt x="3866094" y="1374158"/>
                  <a:pt x="4031513" y="1428289"/>
                  <a:pt x="4168732" y="1520991"/>
                </a:cubicBezTo>
                <a:lnTo>
                  <a:pt x="4223656" y="1566309"/>
                </a:lnTo>
                <a:lnTo>
                  <a:pt x="4261664" y="1443867"/>
                </a:lnTo>
                <a:cubicBezTo>
                  <a:pt x="4424656" y="1058510"/>
                  <a:pt x="4806232" y="788117"/>
                  <a:pt x="5250961" y="788117"/>
                </a:cubicBezTo>
                <a:cubicBezTo>
                  <a:pt x="5362143" y="788117"/>
                  <a:pt x="5469379" y="805017"/>
                  <a:pt x="5570238" y="836388"/>
                </a:cubicBezTo>
                <a:lnTo>
                  <a:pt x="5629351" y="858023"/>
                </a:lnTo>
                <a:lnTo>
                  <a:pt x="5642519" y="830688"/>
                </a:lnTo>
                <a:cubicBezTo>
                  <a:pt x="5848565" y="451392"/>
                  <a:pt x="6250426" y="193905"/>
                  <a:pt x="6712427" y="193905"/>
                </a:cubicBezTo>
                <a:cubicBezTo>
                  <a:pt x="7145553" y="193905"/>
                  <a:pt x="7525822" y="420211"/>
                  <a:pt x="7741440" y="761030"/>
                </a:cubicBezTo>
                <a:lnTo>
                  <a:pt x="7748264" y="772983"/>
                </a:lnTo>
                <a:lnTo>
                  <a:pt x="7803723" y="731511"/>
                </a:lnTo>
                <a:cubicBezTo>
                  <a:pt x="8036412" y="574309"/>
                  <a:pt x="8316923" y="482517"/>
                  <a:pt x="8618873" y="482517"/>
                </a:cubicBezTo>
                <a:cubicBezTo>
                  <a:pt x="8669198" y="482517"/>
                  <a:pt x="8718927" y="485067"/>
                  <a:pt x="8767939" y="490044"/>
                </a:cubicBezTo>
                <a:lnTo>
                  <a:pt x="8878275" y="506884"/>
                </a:lnTo>
                <a:lnTo>
                  <a:pt x="8947656" y="379059"/>
                </a:lnTo>
                <a:cubicBezTo>
                  <a:pt x="9102161" y="150362"/>
                  <a:pt x="9363812" y="0"/>
                  <a:pt x="9660581" y="0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3F2C6B-B74C-984C-A687-88044B643489}"/>
              </a:ext>
            </a:extLst>
          </p:cNvPr>
          <p:cNvGrpSpPr/>
          <p:nvPr userDrawn="1"/>
        </p:nvGrpSpPr>
        <p:grpSpPr>
          <a:xfrm>
            <a:off x="7260301" y="822893"/>
            <a:ext cx="4401311" cy="1039199"/>
            <a:chOff x="7181399" y="1624483"/>
            <a:chExt cx="4401311" cy="1039199"/>
          </a:xfrm>
        </p:grpSpPr>
        <p:pic>
          <p:nvPicPr>
            <p:cNvPr id="6" name="Picture 5" descr="A picture containing drawing, light&#10;&#10;Description automatically generated">
              <a:extLst>
                <a:ext uri="{FF2B5EF4-FFF2-40B4-BE49-F238E27FC236}">
                  <a16:creationId xmlns:a16="http://schemas.microsoft.com/office/drawing/2014/main" id="{CBBF1AF5-19CD-F14E-9816-9A9B5F3BDE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9541" r="42726" b="22140"/>
            <a:stretch/>
          </p:blipFill>
          <p:spPr>
            <a:xfrm>
              <a:off x="7181399" y="1624483"/>
              <a:ext cx="2668657" cy="1039199"/>
            </a:xfrm>
            <a:prstGeom prst="rect">
              <a:avLst/>
            </a:prstGeom>
          </p:spPr>
        </p:pic>
        <p:pic>
          <p:nvPicPr>
            <p:cNvPr id="7" name="Picture 6" descr="A picture containing drawing, plate, cup&#10;&#10;Description automatically generated">
              <a:extLst>
                <a:ext uri="{FF2B5EF4-FFF2-40B4-BE49-F238E27FC236}">
                  <a16:creationId xmlns:a16="http://schemas.microsoft.com/office/drawing/2014/main" id="{6C37EC8B-5DCD-2140-9D36-0282C84752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633"/>
            <a:stretch/>
          </p:blipFill>
          <p:spPr>
            <a:xfrm>
              <a:off x="9850055" y="1624483"/>
              <a:ext cx="1732655" cy="1039199"/>
            </a:xfrm>
            <a:prstGeom prst="rect">
              <a:avLst/>
            </a:prstGeom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652DF14E-028E-2643-A614-E8D0C259FF26}"/>
              </a:ext>
            </a:extLst>
          </p:cNvPr>
          <p:cNvSpPr/>
          <p:nvPr userDrawn="1"/>
        </p:nvSpPr>
        <p:spPr>
          <a:xfrm>
            <a:off x="7663758" y="2710342"/>
            <a:ext cx="3553679" cy="3553679"/>
          </a:xfrm>
          <a:prstGeom prst="ellipse">
            <a:avLst/>
          </a:prstGeom>
          <a:blipFill dpi="0" rotWithShape="1">
            <a:blip r:embed="rId4"/>
            <a:srcRect/>
            <a:stretch>
              <a:fillRect l="-9000" b="-1000"/>
            </a:stretch>
          </a:blipFill>
          <a:ln w="38100">
            <a:noFill/>
          </a:ln>
          <a:effectLst>
            <a:outerShdw blurRad="431800" dist="101600" dir="12300000" sx="101000" sy="101000" algn="tl" rotWithShape="0">
              <a:srgbClr val="2E2A8E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804A4D-0061-9C44-B666-5E1FFA60C9D6}"/>
              </a:ext>
            </a:extLst>
          </p:cNvPr>
          <p:cNvSpPr/>
          <p:nvPr userDrawn="1"/>
        </p:nvSpPr>
        <p:spPr>
          <a:xfrm>
            <a:off x="6218959" y="2299960"/>
            <a:ext cx="2147341" cy="2147341"/>
          </a:xfrm>
          <a:prstGeom prst="ellipse">
            <a:avLst/>
          </a:prstGeom>
          <a:blipFill dpi="0" rotWithShape="1">
            <a:blip r:embed="rId5"/>
            <a:srcRect/>
            <a:stretch>
              <a:fillRect l="-28000" t="-4000" r="-53000" b="-6000"/>
            </a:stretch>
          </a:blipFill>
          <a:ln w="38100">
            <a:noFill/>
          </a:ln>
          <a:effectLst>
            <a:outerShdw blurRad="431800" dist="101600" dir="12300000" sx="101000" sy="101000" algn="tl" rotWithShape="0">
              <a:srgbClr val="2E2A8E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F61DD6A-CBA4-3241-9907-464BF1DFF35A}"/>
              </a:ext>
            </a:extLst>
          </p:cNvPr>
          <p:cNvSpPr/>
          <p:nvPr userDrawn="1"/>
        </p:nvSpPr>
        <p:spPr>
          <a:xfrm>
            <a:off x="5009497" y="1762976"/>
            <a:ext cx="801010" cy="468787"/>
          </a:xfrm>
          <a:custGeom>
            <a:avLst/>
            <a:gdLst>
              <a:gd name="connsiteX0" fmla="*/ 2349433 w 3970220"/>
              <a:gd name="connsiteY0" fmla="*/ 0 h 2457884"/>
              <a:gd name="connsiteX1" fmla="*/ 3479610 w 3970220"/>
              <a:gd name="connsiteY1" fmla="*/ 921121 h 2457884"/>
              <a:gd name="connsiteX2" fmla="*/ 3490601 w 3970220"/>
              <a:gd name="connsiteY2" fmla="*/ 993136 h 2457884"/>
              <a:gd name="connsiteX3" fmla="*/ 3506160 w 3970220"/>
              <a:gd name="connsiteY3" fmla="*/ 997966 h 2457884"/>
              <a:gd name="connsiteX4" fmla="*/ 3970220 w 3970220"/>
              <a:gd name="connsiteY4" fmla="*/ 1698070 h 2457884"/>
              <a:gd name="connsiteX5" fmla="*/ 3288093 w 3970220"/>
              <a:gd name="connsiteY5" fmla="*/ 2453961 h 2457884"/>
              <a:gd name="connsiteX6" fmla="*/ 3216918 w 3970220"/>
              <a:gd name="connsiteY6" fmla="*/ 2457555 h 2457884"/>
              <a:gd name="connsiteX7" fmla="*/ 3216918 w 3970220"/>
              <a:gd name="connsiteY7" fmla="*/ 2457884 h 2457884"/>
              <a:gd name="connsiteX8" fmla="*/ 3210406 w 3970220"/>
              <a:gd name="connsiteY8" fmla="*/ 2457884 h 2457884"/>
              <a:gd name="connsiteX9" fmla="*/ 759814 w 3970220"/>
              <a:gd name="connsiteY9" fmla="*/ 2457884 h 2457884"/>
              <a:gd name="connsiteX10" fmla="*/ 715909 w 3970220"/>
              <a:gd name="connsiteY10" fmla="*/ 2457884 h 2457884"/>
              <a:gd name="connsiteX11" fmla="*/ 715909 w 3970220"/>
              <a:gd name="connsiteY11" fmla="*/ 2455667 h 2457884"/>
              <a:gd name="connsiteX12" fmla="*/ 682127 w 3970220"/>
              <a:gd name="connsiteY12" fmla="*/ 2453961 h 2457884"/>
              <a:gd name="connsiteX13" fmla="*/ 0 w 3970220"/>
              <a:gd name="connsiteY13" fmla="*/ 1698070 h 2457884"/>
              <a:gd name="connsiteX14" fmla="*/ 464060 w 3970220"/>
              <a:gd name="connsiteY14" fmla="*/ 997966 h 2457884"/>
              <a:gd name="connsiteX15" fmla="*/ 589421 w 3970220"/>
              <a:gd name="connsiteY15" fmla="*/ 959052 h 2457884"/>
              <a:gd name="connsiteX16" fmla="*/ 619937 w 3970220"/>
              <a:gd name="connsiteY16" fmla="*/ 860745 h 2457884"/>
              <a:gd name="connsiteX17" fmla="*/ 1119170 w 3970220"/>
              <a:gd name="connsiteY17" fmla="*/ 529831 h 2457884"/>
              <a:gd name="connsiteX18" fmla="*/ 1330067 w 3970220"/>
              <a:gd name="connsiteY18" fmla="*/ 572409 h 2457884"/>
              <a:gd name="connsiteX19" fmla="*/ 1349232 w 3970220"/>
              <a:gd name="connsiteY19" fmla="*/ 582811 h 2457884"/>
              <a:gd name="connsiteX20" fmla="*/ 1362832 w 3970220"/>
              <a:gd name="connsiteY20" fmla="*/ 555423 h 2457884"/>
              <a:gd name="connsiteX21" fmla="*/ 2349433 w 3970220"/>
              <a:gd name="connsiteY21" fmla="*/ 0 h 245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70220" h="2457884">
                <a:moveTo>
                  <a:pt x="2349433" y="0"/>
                </a:moveTo>
                <a:cubicBezTo>
                  <a:pt x="2906916" y="0"/>
                  <a:pt x="3372040" y="395439"/>
                  <a:pt x="3479610" y="921121"/>
                </a:cubicBezTo>
                <a:lnTo>
                  <a:pt x="3490601" y="993136"/>
                </a:lnTo>
                <a:lnTo>
                  <a:pt x="3506160" y="997966"/>
                </a:lnTo>
                <a:cubicBezTo>
                  <a:pt x="3778869" y="1113312"/>
                  <a:pt x="3970220" y="1383345"/>
                  <a:pt x="3970220" y="1698070"/>
                </a:cubicBezTo>
                <a:cubicBezTo>
                  <a:pt x="3970220" y="2091477"/>
                  <a:pt x="3671234" y="2415051"/>
                  <a:pt x="3288093" y="2453961"/>
                </a:cubicBezTo>
                <a:lnTo>
                  <a:pt x="3216918" y="2457555"/>
                </a:lnTo>
                <a:lnTo>
                  <a:pt x="3216918" y="2457884"/>
                </a:lnTo>
                <a:lnTo>
                  <a:pt x="3210406" y="2457884"/>
                </a:lnTo>
                <a:lnTo>
                  <a:pt x="759814" y="2457884"/>
                </a:lnTo>
                <a:lnTo>
                  <a:pt x="715909" y="2457884"/>
                </a:lnTo>
                <a:lnTo>
                  <a:pt x="715909" y="2455667"/>
                </a:lnTo>
                <a:lnTo>
                  <a:pt x="682127" y="2453961"/>
                </a:lnTo>
                <a:cubicBezTo>
                  <a:pt x="298986" y="2415051"/>
                  <a:pt x="0" y="2091477"/>
                  <a:pt x="0" y="1698070"/>
                </a:cubicBezTo>
                <a:cubicBezTo>
                  <a:pt x="0" y="1383345"/>
                  <a:pt x="191351" y="1113312"/>
                  <a:pt x="464060" y="997966"/>
                </a:cubicBezTo>
                <a:lnTo>
                  <a:pt x="589421" y="959052"/>
                </a:lnTo>
                <a:lnTo>
                  <a:pt x="619937" y="860745"/>
                </a:lnTo>
                <a:cubicBezTo>
                  <a:pt x="702189" y="666281"/>
                  <a:pt x="894744" y="529831"/>
                  <a:pt x="1119170" y="529831"/>
                </a:cubicBezTo>
                <a:cubicBezTo>
                  <a:pt x="1193978" y="529831"/>
                  <a:pt x="1265246" y="544992"/>
                  <a:pt x="1330067" y="572409"/>
                </a:cubicBezTo>
                <a:lnTo>
                  <a:pt x="1349232" y="582811"/>
                </a:lnTo>
                <a:lnTo>
                  <a:pt x="1362832" y="555423"/>
                </a:lnTo>
                <a:cubicBezTo>
                  <a:pt x="1565161" y="222434"/>
                  <a:pt x="1931321" y="0"/>
                  <a:pt x="2349433" y="0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4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E90DE454-EB86-F448-9A12-B02AADCDE145}"/>
              </a:ext>
            </a:extLst>
          </p:cNvPr>
          <p:cNvSpPr/>
          <p:nvPr userDrawn="1"/>
        </p:nvSpPr>
        <p:spPr>
          <a:xfrm flipH="1">
            <a:off x="11235008" y="6239839"/>
            <a:ext cx="1186506" cy="734542"/>
          </a:xfrm>
          <a:custGeom>
            <a:avLst/>
            <a:gdLst>
              <a:gd name="connsiteX0" fmla="*/ 2349433 w 3970220"/>
              <a:gd name="connsiteY0" fmla="*/ 0 h 2457884"/>
              <a:gd name="connsiteX1" fmla="*/ 3479610 w 3970220"/>
              <a:gd name="connsiteY1" fmla="*/ 921121 h 2457884"/>
              <a:gd name="connsiteX2" fmla="*/ 3490601 w 3970220"/>
              <a:gd name="connsiteY2" fmla="*/ 993136 h 2457884"/>
              <a:gd name="connsiteX3" fmla="*/ 3506160 w 3970220"/>
              <a:gd name="connsiteY3" fmla="*/ 997966 h 2457884"/>
              <a:gd name="connsiteX4" fmla="*/ 3970220 w 3970220"/>
              <a:gd name="connsiteY4" fmla="*/ 1698070 h 2457884"/>
              <a:gd name="connsiteX5" fmla="*/ 3288093 w 3970220"/>
              <a:gd name="connsiteY5" fmla="*/ 2453961 h 2457884"/>
              <a:gd name="connsiteX6" fmla="*/ 3216918 w 3970220"/>
              <a:gd name="connsiteY6" fmla="*/ 2457555 h 2457884"/>
              <a:gd name="connsiteX7" fmla="*/ 3216918 w 3970220"/>
              <a:gd name="connsiteY7" fmla="*/ 2457884 h 2457884"/>
              <a:gd name="connsiteX8" fmla="*/ 3210406 w 3970220"/>
              <a:gd name="connsiteY8" fmla="*/ 2457884 h 2457884"/>
              <a:gd name="connsiteX9" fmla="*/ 759814 w 3970220"/>
              <a:gd name="connsiteY9" fmla="*/ 2457884 h 2457884"/>
              <a:gd name="connsiteX10" fmla="*/ 715909 w 3970220"/>
              <a:gd name="connsiteY10" fmla="*/ 2457884 h 2457884"/>
              <a:gd name="connsiteX11" fmla="*/ 715909 w 3970220"/>
              <a:gd name="connsiteY11" fmla="*/ 2455667 h 2457884"/>
              <a:gd name="connsiteX12" fmla="*/ 682127 w 3970220"/>
              <a:gd name="connsiteY12" fmla="*/ 2453961 h 2457884"/>
              <a:gd name="connsiteX13" fmla="*/ 0 w 3970220"/>
              <a:gd name="connsiteY13" fmla="*/ 1698070 h 2457884"/>
              <a:gd name="connsiteX14" fmla="*/ 464060 w 3970220"/>
              <a:gd name="connsiteY14" fmla="*/ 997966 h 2457884"/>
              <a:gd name="connsiteX15" fmla="*/ 589421 w 3970220"/>
              <a:gd name="connsiteY15" fmla="*/ 959052 h 2457884"/>
              <a:gd name="connsiteX16" fmla="*/ 619937 w 3970220"/>
              <a:gd name="connsiteY16" fmla="*/ 860745 h 2457884"/>
              <a:gd name="connsiteX17" fmla="*/ 1119170 w 3970220"/>
              <a:gd name="connsiteY17" fmla="*/ 529831 h 2457884"/>
              <a:gd name="connsiteX18" fmla="*/ 1330067 w 3970220"/>
              <a:gd name="connsiteY18" fmla="*/ 572409 h 2457884"/>
              <a:gd name="connsiteX19" fmla="*/ 1349232 w 3970220"/>
              <a:gd name="connsiteY19" fmla="*/ 582811 h 2457884"/>
              <a:gd name="connsiteX20" fmla="*/ 1362832 w 3970220"/>
              <a:gd name="connsiteY20" fmla="*/ 555423 h 2457884"/>
              <a:gd name="connsiteX21" fmla="*/ 2349433 w 3970220"/>
              <a:gd name="connsiteY21" fmla="*/ 0 h 245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70220" h="2457884">
                <a:moveTo>
                  <a:pt x="2349433" y="0"/>
                </a:moveTo>
                <a:cubicBezTo>
                  <a:pt x="2906916" y="0"/>
                  <a:pt x="3372040" y="395439"/>
                  <a:pt x="3479610" y="921121"/>
                </a:cubicBezTo>
                <a:lnTo>
                  <a:pt x="3490601" y="993136"/>
                </a:lnTo>
                <a:lnTo>
                  <a:pt x="3506160" y="997966"/>
                </a:lnTo>
                <a:cubicBezTo>
                  <a:pt x="3778869" y="1113312"/>
                  <a:pt x="3970220" y="1383345"/>
                  <a:pt x="3970220" y="1698070"/>
                </a:cubicBezTo>
                <a:cubicBezTo>
                  <a:pt x="3970220" y="2091477"/>
                  <a:pt x="3671234" y="2415051"/>
                  <a:pt x="3288093" y="2453961"/>
                </a:cubicBezTo>
                <a:lnTo>
                  <a:pt x="3216918" y="2457555"/>
                </a:lnTo>
                <a:lnTo>
                  <a:pt x="3216918" y="2457884"/>
                </a:lnTo>
                <a:lnTo>
                  <a:pt x="3210406" y="2457884"/>
                </a:lnTo>
                <a:lnTo>
                  <a:pt x="759814" y="2457884"/>
                </a:lnTo>
                <a:lnTo>
                  <a:pt x="715909" y="2457884"/>
                </a:lnTo>
                <a:lnTo>
                  <a:pt x="715909" y="2455667"/>
                </a:lnTo>
                <a:lnTo>
                  <a:pt x="682127" y="2453961"/>
                </a:lnTo>
                <a:cubicBezTo>
                  <a:pt x="298986" y="2415051"/>
                  <a:pt x="0" y="2091477"/>
                  <a:pt x="0" y="1698070"/>
                </a:cubicBezTo>
                <a:cubicBezTo>
                  <a:pt x="0" y="1383345"/>
                  <a:pt x="191351" y="1113312"/>
                  <a:pt x="464060" y="997966"/>
                </a:cubicBezTo>
                <a:lnTo>
                  <a:pt x="589421" y="959052"/>
                </a:lnTo>
                <a:lnTo>
                  <a:pt x="619937" y="860745"/>
                </a:lnTo>
                <a:cubicBezTo>
                  <a:pt x="702189" y="666281"/>
                  <a:pt x="894744" y="529831"/>
                  <a:pt x="1119170" y="529831"/>
                </a:cubicBezTo>
                <a:cubicBezTo>
                  <a:pt x="1193978" y="529831"/>
                  <a:pt x="1265246" y="544992"/>
                  <a:pt x="1330067" y="572409"/>
                </a:cubicBezTo>
                <a:lnTo>
                  <a:pt x="1349232" y="582811"/>
                </a:lnTo>
                <a:lnTo>
                  <a:pt x="1362832" y="555423"/>
                </a:lnTo>
                <a:cubicBezTo>
                  <a:pt x="1565161" y="222434"/>
                  <a:pt x="1931321" y="0"/>
                  <a:pt x="2349433" y="0"/>
                </a:cubicBezTo>
                <a:close/>
              </a:path>
            </a:pathLst>
          </a:custGeom>
          <a:solidFill>
            <a:srgbClr val="1357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29CBD0-377E-0C4B-8811-C33C4E89ED0A}"/>
              </a:ext>
            </a:extLst>
          </p:cNvPr>
          <p:cNvSpPr/>
          <p:nvPr userDrawn="1"/>
        </p:nvSpPr>
        <p:spPr>
          <a:xfrm>
            <a:off x="0" y="0"/>
            <a:ext cx="12200547" cy="1152147"/>
          </a:xfrm>
          <a:prstGeom prst="rect">
            <a:avLst/>
          </a:prstGeom>
          <a:solidFill>
            <a:srgbClr val="2E2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E5F7DC6-EABD-6B4A-9E85-9D4E827382FA}"/>
              </a:ext>
            </a:extLst>
          </p:cNvPr>
          <p:cNvSpPr/>
          <p:nvPr userDrawn="1"/>
        </p:nvSpPr>
        <p:spPr>
          <a:xfrm rot="12064160">
            <a:off x="7588567" y="-1327335"/>
            <a:ext cx="5958293" cy="3207591"/>
          </a:xfrm>
          <a:custGeom>
            <a:avLst/>
            <a:gdLst>
              <a:gd name="connsiteX0" fmla="*/ 9660581 w 10780350"/>
              <a:gd name="connsiteY0" fmla="*/ 0 h 5803500"/>
              <a:gd name="connsiteX1" fmla="*/ 10520339 w 10780350"/>
              <a:gd name="connsiteY1" fmla="*/ 859758 h 5803500"/>
              <a:gd name="connsiteX2" fmla="*/ 10373506 w 10780350"/>
              <a:gd name="connsiteY2" fmla="*/ 1340457 h 5803500"/>
              <a:gd name="connsiteX3" fmla="*/ 10352334 w 10780350"/>
              <a:gd name="connsiteY3" fmla="*/ 1366118 h 5803500"/>
              <a:gd name="connsiteX4" fmla="*/ 10406872 w 10780350"/>
              <a:gd name="connsiteY4" fmla="*/ 1426124 h 5803500"/>
              <a:gd name="connsiteX5" fmla="*/ 10780350 w 10780350"/>
              <a:gd name="connsiteY5" fmla="*/ 2466480 h 5803500"/>
              <a:gd name="connsiteX6" fmla="*/ 10501025 w 10780350"/>
              <a:gd name="connsiteY6" fmla="*/ 3380927 h 5803500"/>
              <a:gd name="connsiteX7" fmla="*/ 10488529 w 10780350"/>
              <a:gd name="connsiteY7" fmla="*/ 3397638 h 5803500"/>
              <a:gd name="connsiteX8" fmla="*/ 10508657 w 10780350"/>
              <a:gd name="connsiteY8" fmla="*/ 3439421 h 5803500"/>
              <a:gd name="connsiteX9" fmla="*/ 10637186 w 10780350"/>
              <a:gd name="connsiteY9" fmla="*/ 4076047 h 5803500"/>
              <a:gd name="connsiteX10" fmla="*/ 9001645 w 10780350"/>
              <a:gd name="connsiteY10" fmla="*/ 5711588 h 5803500"/>
              <a:gd name="connsiteX11" fmla="*/ 7845143 w 10780350"/>
              <a:gd name="connsiteY11" fmla="*/ 5232549 h 5803500"/>
              <a:gd name="connsiteX12" fmla="*/ 7806028 w 10780350"/>
              <a:gd name="connsiteY12" fmla="*/ 5189511 h 5803500"/>
              <a:gd name="connsiteX13" fmla="*/ 7663268 w 10780350"/>
              <a:gd name="connsiteY13" fmla="*/ 5258282 h 5803500"/>
              <a:gd name="connsiteX14" fmla="*/ 7026642 w 10780350"/>
              <a:gd name="connsiteY14" fmla="*/ 5386811 h 5803500"/>
              <a:gd name="connsiteX15" fmla="*/ 6178554 w 10780350"/>
              <a:gd name="connsiteY15" fmla="*/ 5150028 h 5803500"/>
              <a:gd name="connsiteX16" fmla="*/ 6064811 w 10780350"/>
              <a:gd name="connsiteY16" fmla="*/ 5070182 h 5803500"/>
              <a:gd name="connsiteX17" fmla="*/ 5938640 w 10780350"/>
              <a:gd name="connsiteY17" fmla="*/ 5130961 h 5803500"/>
              <a:gd name="connsiteX18" fmla="*/ 5302014 w 10780350"/>
              <a:gd name="connsiteY18" fmla="*/ 5259490 h 5803500"/>
              <a:gd name="connsiteX19" fmla="*/ 5181815 w 10780350"/>
              <a:gd name="connsiteY19" fmla="*/ 5253421 h 5803500"/>
              <a:gd name="connsiteX20" fmla="*/ 5101896 w 10780350"/>
              <a:gd name="connsiteY20" fmla="*/ 5338252 h 5803500"/>
              <a:gd name="connsiteX21" fmla="*/ 3959351 w 10780350"/>
              <a:gd name="connsiteY21" fmla="*/ 5803500 h 5803500"/>
              <a:gd name="connsiteX22" fmla="*/ 2802849 w 10780350"/>
              <a:gd name="connsiteY22" fmla="*/ 5324461 h 5803500"/>
              <a:gd name="connsiteX23" fmla="*/ 2786912 w 10780350"/>
              <a:gd name="connsiteY23" fmla="*/ 5306926 h 5803500"/>
              <a:gd name="connsiteX24" fmla="*/ 2761058 w 10780350"/>
              <a:gd name="connsiteY24" fmla="*/ 5322633 h 5803500"/>
              <a:gd name="connsiteX25" fmla="*/ 2214640 w 10780350"/>
              <a:gd name="connsiteY25" fmla="*/ 5460991 h 5803500"/>
              <a:gd name="connsiteX26" fmla="*/ 1485456 w 10780350"/>
              <a:gd name="connsiteY26" fmla="*/ 5199221 h 5803500"/>
              <a:gd name="connsiteX27" fmla="*/ 1406750 w 10780350"/>
              <a:gd name="connsiteY27" fmla="*/ 5127688 h 5803500"/>
              <a:gd name="connsiteX28" fmla="*/ 1396022 w 10780350"/>
              <a:gd name="connsiteY28" fmla="*/ 5140691 h 5803500"/>
              <a:gd name="connsiteX29" fmla="*/ 817771 w 10780350"/>
              <a:gd name="connsiteY29" fmla="*/ 5380210 h 5803500"/>
              <a:gd name="connsiteX30" fmla="*/ 0 w 10780350"/>
              <a:gd name="connsiteY30" fmla="*/ 4562439 h 5803500"/>
              <a:gd name="connsiteX31" fmla="*/ 817771 w 10780350"/>
              <a:gd name="connsiteY31" fmla="*/ 3744668 h 5803500"/>
              <a:gd name="connsiteX32" fmla="*/ 1136084 w 10780350"/>
              <a:gd name="connsiteY32" fmla="*/ 3808933 h 5803500"/>
              <a:gd name="connsiteX33" fmla="*/ 1178250 w 10780350"/>
              <a:gd name="connsiteY33" fmla="*/ 3831820 h 5803500"/>
              <a:gd name="connsiteX34" fmla="*/ 1264070 w 10780350"/>
              <a:gd name="connsiteY34" fmla="*/ 3673709 h 5803500"/>
              <a:gd name="connsiteX35" fmla="*/ 2214640 w 10780350"/>
              <a:gd name="connsiteY35" fmla="*/ 3168295 h 5803500"/>
              <a:gd name="connsiteX36" fmla="*/ 2331847 w 10780350"/>
              <a:gd name="connsiteY36" fmla="*/ 3174214 h 5803500"/>
              <a:gd name="connsiteX37" fmla="*/ 2372914 w 10780350"/>
              <a:gd name="connsiteY37" fmla="*/ 3180481 h 5803500"/>
              <a:gd name="connsiteX38" fmla="*/ 2368108 w 10780350"/>
              <a:gd name="connsiteY38" fmla="*/ 3164998 h 5803500"/>
              <a:gd name="connsiteX39" fmla="*/ 2356483 w 10780350"/>
              <a:gd name="connsiteY39" fmla="*/ 3049679 h 5803500"/>
              <a:gd name="connsiteX40" fmla="*/ 2813366 w 10780350"/>
              <a:gd name="connsiteY40" fmla="*/ 2489103 h 5803500"/>
              <a:gd name="connsiteX41" fmla="*/ 2869416 w 10780350"/>
              <a:gd name="connsiteY41" fmla="*/ 2483452 h 5803500"/>
              <a:gd name="connsiteX42" fmla="*/ 2845742 w 10780350"/>
              <a:gd name="connsiteY42" fmla="*/ 2407188 h 5803500"/>
              <a:gd name="connsiteX43" fmla="*/ 2828275 w 10780350"/>
              <a:gd name="connsiteY43" fmla="*/ 2233916 h 5803500"/>
              <a:gd name="connsiteX44" fmla="*/ 3688033 w 10780350"/>
              <a:gd name="connsiteY44" fmla="*/ 1374158 h 5803500"/>
              <a:gd name="connsiteX45" fmla="*/ 4168732 w 10780350"/>
              <a:gd name="connsiteY45" fmla="*/ 1520991 h 5803500"/>
              <a:gd name="connsiteX46" fmla="*/ 4223656 w 10780350"/>
              <a:gd name="connsiteY46" fmla="*/ 1566309 h 5803500"/>
              <a:gd name="connsiteX47" fmla="*/ 4261664 w 10780350"/>
              <a:gd name="connsiteY47" fmla="*/ 1443867 h 5803500"/>
              <a:gd name="connsiteX48" fmla="*/ 5250961 w 10780350"/>
              <a:gd name="connsiteY48" fmla="*/ 788117 h 5803500"/>
              <a:gd name="connsiteX49" fmla="*/ 5570238 w 10780350"/>
              <a:gd name="connsiteY49" fmla="*/ 836388 h 5803500"/>
              <a:gd name="connsiteX50" fmla="*/ 5629351 w 10780350"/>
              <a:gd name="connsiteY50" fmla="*/ 858023 h 5803500"/>
              <a:gd name="connsiteX51" fmla="*/ 5642519 w 10780350"/>
              <a:gd name="connsiteY51" fmla="*/ 830688 h 5803500"/>
              <a:gd name="connsiteX52" fmla="*/ 6712427 w 10780350"/>
              <a:gd name="connsiteY52" fmla="*/ 193905 h 5803500"/>
              <a:gd name="connsiteX53" fmla="*/ 7741440 w 10780350"/>
              <a:gd name="connsiteY53" fmla="*/ 761030 h 5803500"/>
              <a:gd name="connsiteX54" fmla="*/ 7748264 w 10780350"/>
              <a:gd name="connsiteY54" fmla="*/ 772983 h 5803500"/>
              <a:gd name="connsiteX55" fmla="*/ 7803723 w 10780350"/>
              <a:gd name="connsiteY55" fmla="*/ 731511 h 5803500"/>
              <a:gd name="connsiteX56" fmla="*/ 8618873 w 10780350"/>
              <a:gd name="connsiteY56" fmla="*/ 482517 h 5803500"/>
              <a:gd name="connsiteX57" fmla="*/ 8767939 w 10780350"/>
              <a:gd name="connsiteY57" fmla="*/ 490044 h 5803500"/>
              <a:gd name="connsiteX58" fmla="*/ 8878275 w 10780350"/>
              <a:gd name="connsiteY58" fmla="*/ 506884 h 5803500"/>
              <a:gd name="connsiteX59" fmla="*/ 8947656 w 10780350"/>
              <a:gd name="connsiteY59" fmla="*/ 379059 h 5803500"/>
              <a:gd name="connsiteX60" fmla="*/ 9660581 w 10780350"/>
              <a:gd name="connsiteY60" fmla="*/ 0 h 58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0780350" h="5803500">
                <a:moveTo>
                  <a:pt x="9660581" y="0"/>
                </a:moveTo>
                <a:cubicBezTo>
                  <a:pt x="10135412" y="0"/>
                  <a:pt x="10520339" y="384927"/>
                  <a:pt x="10520339" y="859758"/>
                </a:cubicBezTo>
                <a:cubicBezTo>
                  <a:pt x="10520339" y="1037820"/>
                  <a:pt x="10466209" y="1203239"/>
                  <a:pt x="10373506" y="1340457"/>
                </a:cubicBezTo>
                <a:lnTo>
                  <a:pt x="10352334" y="1366118"/>
                </a:lnTo>
                <a:lnTo>
                  <a:pt x="10406872" y="1426124"/>
                </a:lnTo>
                <a:cubicBezTo>
                  <a:pt x="10640191" y="1708842"/>
                  <a:pt x="10780350" y="2071293"/>
                  <a:pt x="10780350" y="2466480"/>
                </a:cubicBezTo>
                <a:cubicBezTo>
                  <a:pt x="10780350" y="2805212"/>
                  <a:pt x="10677376" y="3119893"/>
                  <a:pt x="10501025" y="3380927"/>
                </a:cubicBezTo>
                <a:lnTo>
                  <a:pt x="10488529" y="3397638"/>
                </a:lnTo>
                <a:lnTo>
                  <a:pt x="10508657" y="3439421"/>
                </a:lnTo>
                <a:cubicBezTo>
                  <a:pt x="10591420" y="3635094"/>
                  <a:pt x="10637186" y="3850226"/>
                  <a:pt x="10637186" y="4076047"/>
                </a:cubicBezTo>
                <a:cubicBezTo>
                  <a:pt x="10637186" y="4979331"/>
                  <a:pt x="9904929" y="5711588"/>
                  <a:pt x="9001645" y="5711588"/>
                </a:cubicBezTo>
                <a:cubicBezTo>
                  <a:pt x="8550003" y="5711588"/>
                  <a:pt x="8141118" y="5528524"/>
                  <a:pt x="7845143" y="5232549"/>
                </a:cubicBezTo>
                <a:lnTo>
                  <a:pt x="7806028" y="5189511"/>
                </a:lnTo>
                <a:lnTo>
                  <a:pt x="7663268" y="5258282"/>
                </a:lnTo>
                <a:cubicBezTo>
                  <a:pt x="7467595" y="5341045"/>
                  <a:pt x="7252463" y="5386811"/>
                  <a:pt x="7026642" y="5386811"/>
                </a:cubicBezTo>
                <a:cubicBezTo>
                  <a:pt x="6716138" y="5386811"/>
                  <a:pt x="6425843" y="5300285"/>
                  <a:pt x="6178554" y="5150028"/>
                </a:cubicBezTo>
                <a:lnTo>
                  <a:pt x="6064811" y="5070182"/>
                </a:lnTo>
                <a:lnTo>
                  <a:pt x="5938640" y="5130961"/>
                </a:lnTo>
                <a:cubicBezTo>
                  <a:pt x="5742967" y="5213724"/>
                  <a:pt x="5527835" y="5259490"/>
                  <a:pt x="5302014" y="5259490"/>
                </a:cubicBezTo>
                <a:lnTo>
                  <a:pt x="5181815" y="5253421"/>
                </a:lnTo>
                <a:lnTo>
                  <a:pt x="5101896" y="5338252"/>
                </a:lnTo>
                <a:cubicBezTo>
                  <a:pt x="4807090" y="5626112"/>
                  <a:pt x="4403936" y="5803500"/>
                  <a:pt x="3959351" y="5803500"/>
                </a:cubicBezTo>
                <a:cubicBezTo>
                  <a:pt x="3507709" y="5803500"/>
                  <a:pt x="3098824" y="5620436"/>
                  <a:pt x="2802849" y="5324461"/>
                </a:cubicBezTo>
                <a:lnTo>
                  <a:pt x="2786912" y="5306926"/>
                </a:lnTo>
                <a:lnTo>
                  <a:pt x="2761058" y="5322633"/>
                </a:lnTo>
                <a:cubicBezTo>
                  <a:pt x="2598628" y="5410870"/>
                  <a:pt x="2412487" y="5460991"/>
                  <a:pt x="2214640" y="5460991"/>
                </a:cubicBezTo>
                <a:cubicBezTo>
                  <a:pt x="1937654" y="5460991"/>
                  <a:pt x="1683612" y="5362755"/>
                  <a:pt x="1485456" y="5199221"/>
                </a:cubicBezTo>
                <a:lnTo>
                  <a:pt x="1406750" y="5127688"/>
                </a:lnTo>
                <a:lnTo>
                  <a:pt x="1396022" y="5140691"/>
                </a:lnTo>
                <a:cubicBezTo>
                  <a:pt x="1248035" y="5288678"/>
                  <a:pt x="1043592" y="5380210"/>
                  <a:pt x="817771" y="5380210"/>
                </a:cubicBezTo>
                <a:cubicBezTo>
                  <a:pt x="366129" y="5380210"/>
                  <a:pt x="0" y="5014081"/>
                  <a:pt x="0" y="4562439"/>
                </a:cubicBezTo>
                <a:cubicBezTo>
                  <a:pt x="0" y="4110797"/>
                  <a:pt x="366129" y="3744668"/>
                  <a:pt x="817771" y="3744668"/>
                </a:cubicBezTo>
                <a:cubicBezTo>
                  <a:pt x="930682" y="3744668"/>
                  <a:pt x="1038247" y="3767551"/>
                  <a:pt x="1136084" y="3808933"/>
                </a:cubicBezTo>
                <a:lnTo>
                  <a:pt x="1178250" y="3831820"/>
                </a:lnTo>
                <a:lnTo>
                  <a:pt x="1264070" y="3673709"/>
                </a:lnTo>
                <a:cubicBezTo>
                  <a:pt x="1470077" y="3368778"/>
                  <a:pt x="1818946" y="3168295"/>
                  <a:pt x="2214640" y="3168295"/>
                </a:cubicBezTo>
                <a:cubicBezTo>
                  <a:pt x="2254209" y="3168295"/>
                  <a:pt x="2293311" y="3170300"/>
                  <a:pt x="2331847" y="3174214"/>
                </a:cubicBezTo>
                <a:lnTo>
                  <a:pt x="2372914" y="3180481"/>
                </a:lnTo>
                <a:lnTo>
                  <a:pt x="2368108" y="3164998"/>
                </a:lnTo>
                <a:cubicBezTo>
                  <a:pt x="2360486" y="3127749"/>
                  <a:pt x="2356483" y="3089182"/>
                  <a:pt x="2356483" y="3049679"/>
                </a:cubicBezTo>
                <a:cubicBezTo>
                  <a:pt x="2356483" y="2773164"/>
                  <a:pt x="2552624" y="2542458"/>
                  <a:pt x="2813366" y="2489103"/>
                </a:cubicBezTo>
                <a:lnTo>
                  <a:pt x="2869416" y="2483452"/>
                </a:lnTo>
                <a:lnTo>
                  <a:pt x="2845742" y="2407188"/>
                </a:lnTo>
                <a:cubicBezTo>
                  <a:pt x="2834289" y="2351219"/>
                  <a:pt x="2828275" y="2293270"/>
                  <a:pt x="2828275" y="2233916"/>
                </a:cubicBezTo>
                <a:cubicBezTo>
                  <a:pt x="2828275" y="1759085"/>
                  <a:pt x="3213202" y="1374158"/>
                  <a:pt x="3688033" y="1374158"/>
                </a:cubicBezTo>
                <a:cubicBezTo>
                  <a:pt x="3866094" y="1374158"/>
                  <a:pt x="4031513" y="1428289"/>
                  <a:pt x="4168732" y="1520991"/>
                </a:cubicBezTo>
                <a:lnTo>
                  <a:pt x="4223656" y="1566309"/>
                </a:lnTo>
                <a:lnTo>
                  <a:pt x="4261664" y="1443867"/>
                </a:lnTo>
                <a:cubicBezTo>
                  <a:pt x="4424656" y="1058510"/>
                  <a:pt x="4806232" y="788117"/>
                  <a:pt x="5250961" y="788117"/>
                </a:cubicBezTo>
                <a:cubicBezTo>
                  <a:pt x="5362143" y="788117"/>
                  <a:pt x="5469379" y="805017"/>
                  <a:pt x="5570238" y="836388"/>
                </a:cubicBezTo>
                <a:lnTo>
                  <a:pt x="5629351" y="858023"/>
                </a:lnTo>
                <a:lnTo>
                  <a:pt x="5642519" y="830688"/>
                </a:lnTo>
                <a:cubicBezTo>
                  <a:pt x="5848565" y="451392"/>
                  <a:pt x="6250426" y="193905"/>
                  <a:pt x="6712427" y="193905"/>
                </a:cubicBezTo>
                <a:cubicBezTo>
                  <a:pt x="7145553" y="193905"/>
                  <a:pt x="7525822" y="420211"/>
                  <a:pt x="7741440" y="761030"/>
                </a:cubicBezTo>
                <a:lnTo>
                  <a:pt x="7748264" y="772983"/>
                </a:lnTo>
                <a:lnTo>
                  <a:pt x="7803723" y="731511"/>
                </a:lnTo>
                <a:cubicBezTo>
                  <a:pt x="8036412" y="574309"/>
                  <a:pt x="8316923" y="482517"/>
                  <a:pt x="8618873" y="482517"/>
                </a:cubicBezTo>
                <a:cubicBezTo>
                  <a:pt x="8669198" y="482517"/>
                  <a:pt x="8718927" y="485067"/>
                  <a:pt x="8767939" y="490044"/>
                </a:cubicBezTo>
                <a:lnTo>
                  <a:pt x="8878275" y="506884"/>
                </a:lnTo>
                <a:lnTo>
                  <a:pt x="8947656" y="379059"/>
                </a:lnTo>
                <a:cubicBezTo>
                  <a:pt x="9102161" y="150362"/>
                  <a:pt x="9363812" y="0"/>
                  <a:pt x="9660581" y="0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, plate, cup&#10;&#10;Description automatically generated">
            <a:extLst>
              <a:ext uri="{FF2B5EF4-FFF2-40B4-BE49-F238E27FC236}">
                <a16:creationId xmlns:a16="http://schemas.microsoft.com/office/drawing/2014/main" id="{09E5725C-5C06-9B43-8AD7-3E105366C4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-754" r="2"/>
          <a:stretch/>
        </p:blipFill>
        <p:spPr>
          <a:xfrm>
            <a:off x="8901588" y="267864"/>
            <a:ext cx="2844354" cy="66657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058" y="15039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9527" y="6523901"/>
            <a:ext cx="569600" cy="32139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2E298E"/>
                </a:solidFill>
              </a:defRPr>
            </a:lvl1pPr>
          </a:lstStyle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  <p:sp>
        <p:nvSpPr>
          <p:cNvPr id="26" name="Title Placeholder 25"/>
          <p:cNvSpPr>
            <a:spLocks noGrp="1"/>
          </p:cNvSpPr>
          <p:nvPr>
            <p:ph type="title"/>
          </p:nvPr>
        </p:nvSpPr>
        <p:spPr>
          <a:xfrm>
            <a:off x="454525" y="0"/>
            <a:ext cx="8271021" cy="1142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739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1" r:id="rId3"/>
    <p:sldLayoutId id="2147483662" r:id="rId4"/>
    <p:sldLayoutId id="2147483663" r:id="rId5"/>
    <p:sldLayoutId id="2147483664" r:id="rId6"/>
    <p:sldLayoutId id="2147483667" r:id="rId7"/>
    <p:sldLayoutId id="2147483670" r:id="rId8"/>
    <p:sldLayoutId id="2147483673" r:id="rId9"/>
    <p:sldLayoutId id="2147483669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u="none" kern="1200" baseline="0">
          <a:solidFill>
            <a:srgbClr val="FFC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SzPct val="100000"/>
        <a:buFont typeface="Courier New" panose="02070309020205020404" pitchFamily="49" charset="0"/>
        <a:buChar char="o"/>
        <a:defRPr sz="2400" kern="1200">
          <a:solidFill>
            <a:srgbClr val="2E298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SzPct val="100000"/>
        <a:buFont typeface="Courier New" panose="02070309020205020404" pitchFamily="49" charset="0"/>
        <a:buChar char="o"/>
        <a:defRPr sz="2400" kern="1200">
          <a:solidFill>
            <a:srgbClr val="2E298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SzPct val="100000"/>
        <a:buFont typeface="Courier New" panose="02070309020205020404" pitchFamily="49" charset="0"/>
        <a:buChar char="o"/>
        <a:defRPr sz="2400" kern="1200">
          <a:solidFill>
            <a:srgbClr val="2E298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Tx/>
        <a:buSzPct val="100000"/>
        <a:buFont typeface="Courier New" panose="02070309020205020404" pitchFamily="49" charset="0"/>
        <a:buChar char="o"/>
        <a:defRPr sz="2400" kern="1200">
          <a:solidFill>
            <a:srgbClr val="2E298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Tx/>
        <a:buSzPct val="100000"/>
        <a:buFont typeface="Courier New" panose="02070309020205020404" pitchFamily="49" charset="0"/>
        <a:buChar char="o"/>
        <a:defRPr sz="2400" kern="1200">
          <a:solidFill>
            <a:srgbClr val="2E298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1139">
          <p15:clr>
            <a:srgbClr val="F26B43"/>
          </p15:clr>
        </p15:guide>
        <p15:guide id="4" orient="horz" pos="3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5.png"/><Relationship Id="rId26" Type="http://schemas.microsoft.com/office/2007/relationships/hdphoto" Target="../media/hdphoto1.wdp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image" Target="../media/image16.png"/><Relationship Id="rId2" Type="http://schemas.openxmlformats.org/officeDocument/2006/relationships/image" Target="../media/image14.tiff"/><Relationship Id="rId16" Type="http://schemas.openxmlformats.org/officeDocument/2006/relationships/diagramColors" Target="../diagrams/colors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image" Target="../media/image15.png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microsoft.com/office/2007/relationships/diagramDrawing" Target="../diagrams/drawing4.xml"/><Relationship Id="rId10" Type="http://schemas.openxmlformats.org/officeDocument/2006/relationships/diagramQuickStyle" Target="../diagrams/quickStyle2.xml"/><Relationship Id="rId19" Type="http://schemas.openxmlformats.org/officeDocument/2006/relationships/diagramData" Target="../diagrams/data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openxmlformats.org/officeDocument/2006/relationships/diagramColors" Target="../diagrams/colors4.xml"/><Relationship Id="rId27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emf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30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5.png"/><Relationship Id="rId10" Type="http://schemas.openxmlformats.org/officeDocument/2006/relationships/image" Target="../media/image28.png"/><Relationship Id="rId4" Type="http://schemas.openxmlformats.org/officeDocument/2006/relationships/diagramLayout" Target="../diagrams/layout5.xml"/><Relationship Id="rId9" Type="http://schemas.microsoft.com/office/2007/relationships/hdphoto" Target="../media/hdphoto4.wdp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EB428-6196-5244-9207-23DCD92EA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783" y="2952679"/>
            <a:ext cx="4380811" cy="76580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Dave Heyns, Project Director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E3C18-EFA9-6245-8AC6-804C41CC9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5783" y="2198442"/>
            <a:ext cx="4907063" cy="995092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4400" dirty="0"/>
              <a:t>OCRE in a Nutshell</a:t>
            </a:r>
            <a:endParaRPr lang="en-US" sz="4400" dirty="0"/>
          </a:p>
          <a:p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E53DCF-16C0-3C49-B6D4-F825A49DC4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662" y="3742220"/>
            <a:ext cx="5438260" cy="566606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dirty="0"/>
              <a:t>GÉANT OCRE IaaS+ Framework Launch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76B8B2-88D2-D243-A3C3-5435EB7FE3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dirty="0"/>
              <a:t>27 May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4B434-FC1A-104B-A2EA-FE5AFB19EA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261427" y="5928949"/>
            <a:ext cx="1294242" cy="7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71D4236-A2C3-3543-ADB7-B80B18E10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53" y="2269413"/>
            <a:ext cx="7058336" cy="66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4000" b="1" dirty="0">
                <a:solidFill>
                  <a:schemeClr val="accent4"/>
                </a:solidFill>
                <a:latin typeface="+mn-lt"/>
              </a:rPr>
              <a:t>Thank you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926DBB4-A771-564D-838C-88B02CE00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53" y="3034434"/>
            <a:ext cx="7570404" cy="157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2800" dirty="0">
                <a:solidFill>
                  <a:schemeClr val="bg1"/>
                </a:solidFill>
                <a:latin typeface="+mn-lt"/>
              </a:rPr>
              <a:t>Please refer any questions to: </a:t>
            </a:r>
          </a:p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2800" dirty="0" err="1">
                <a:solidFill>
                  <a:schemeClr val="accent2"/>
                </a:solidFill>
                <a:latin typeface="+mn-lt"/>
              </a:rPr>
              <a:t>clouds.servicedesk@cloudteam.geant</a:t>
            </a:r>
            <a:r>
              <a:rPr lang="en-GB" sz="2800" err="1">
                <a:solidFill>
                  <a:schemeClr val="accent2"/>
                </a:solidFill>
                <a:latin typeface="+mn-lt"/>
              </a:rPr>
              <a:t>.</a:t>
            </a:r>
            <a:r>
              <a:rPr lang="en-GB" sz="2800">
                <a:solidFill>
                  <a:schemeClr val="accent2"/>
                </a:solidFill>
                <a:latin typeface="+mn-lt"/>
              </a:rPr>
              <a:t>org</a:t>
            </a:r>
            <a:endParaRPr lang="en-GB" sz="2800" dirty="0">
              <a:solidFill>
                <a:schemeClr val="accent2"/>
              </a:solidFill>
              <a:latin typeface="+mn-lt"/>
            </a:endParaRPr>
          </a:p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64DCAD-D675-194F-A78D-1BD2BAC7E3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261427" y="5928949"/>
            <a:ext cx="1294242" cy="7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4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68228F-F68B-A948-A954-F10A2710AE20}"/>
              </a:ext>
            </a:extLst>
          </p:cNvPr>
          <p:cNvSpPr/>
          <p:nvPr/>
        </p:nvSpPr>
        <p:spPr>
          <a:xfrm>
            <a:off x="540746" y="1629261"/>
            <a:ext cx="5805302" cy="4478457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14">
            <a:extLst>
              <a:ext uri="{FF2B5EF4-FFF2-40B4-BE49-F238E27FC236}">
                <a16:creationId xmlns:a16="http://schemas.microsoft.com/office/drawing/2014/main" id="{47728E23-E3F9-284B-AEA7-6D1D9A41321A}"/>
              </a:ext>
            </a:extLst>
          </p:cNvPr>
          <p:cNvSpPr txBox="1">
            <a:spLocks/>
          </p:cNvSpPr>
          <p:nvPr/>
        </p:nvSpPr>
        <p:spPr>
          <a:xfrm>
            <a:off x="760711" y="1780396"/>
            <a:ext cx="5255308" cy="42312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2E298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2E298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2E29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2E298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2E298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Europe is the largest producer of research data in the world.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The EC wants to increase the use of this data and interconnect research IT infrastructures through the European Open Science Cloud.</a:t>
            </a:r>
          </a:p>
          <a:p>
            <a:pPr marL="0" indent="0">
              <a:buNone/>
            </a:pPr>
            <a:endParaRPr lang="en-US" sz="7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OCRE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intends to –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Provide European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R&amp;E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community with access to commercial cloud and digital services.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Drive the adoption of such services and stimulate the European digital economy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F6D8315-19C5-D64F-867E-5DEF151EEF0B}"/>
              </a:ext>
            </a:extLst>
          </p:cNvPr>
          <p:cNvSpPr/>
          <p:nvPr/>
        </p:nvSpPr>
        <p:spPr>
          <a:xfrm flipH="1">
            <a:off x="10187349" y="5521565"/>
            <a:ext cx="1774752" cy="1051915"/>
          </a:xfrm>
          <a:custGeom>
            <a:avLst/>
            <a:gdLst>
              <a:gd name="connsiteX0" fmla="*/ 2349433 w 3970220"/>
              <a:gd name="connsiteY0" fmla="*/ 0 h 2457884"/>
              <a:gd name="connsiteX1" fmla="*/ 3479610 w 3970220"/>
              <a:gd name="connsiteY1" fmla="*/ 921121 h 2457884"/>
              <a:gd name="connsiteX2" fmla="*/ 3490601 w 3970220"/>
              <a:gd name="connsiteY2" fmla="*/ 993136 h 2457884"/>
              <a:gd name="connsiteX3" fmla="*/ 3506160 w 3970220"/>
              <a:gd name="connsiteY3" fmla="*/ 997966 h 2457884"/>
              <a:gd name="connsiteX4" fmla="*/ 3970220 w 3970220"/>
              <a:gd name="connsiteY4" fmla="*/ 1698070 h 2457884"/>
              <a:gd name="connsiteX5" fmla="*/ 3288093 w 3970220"/>
              <a:gd name="connsiteY5" fmla="*/ 2453961 h 2457884"/>
              <a:gd name="connsiteX6" fmla="*/ 3216918 w 3970220"/>
              <a:gd name="connsiteY6" fmla="*/ 2457555 h 2457884"/>
              <a:gd name="connsiteX7" fmla="*/ 3216918 w 3970220"/>
              <a:gd name="connsiteY7" fmla="*/ 2457884 h 2457884"/>
              <a:gd name="connsiteX8" fmla="*/ 3210406 w 3970220"/>
              <a:gd name="connsiteY8" fmla="*/ 2457884 h 2457884"/>
              <a:gd name="connsiteX9" fmla="*/ 759814 w 3970220"/>
              <a:gd name="connsiteY9" fmla="*/ 2457884 h 2457884"/>
              <a:gd name="connsiteX10" fmla="*/ 715909 w 3970220"/>
              <a:gd name="connsiteY10" fmla="*/ 2457884 h 2457884"/>
              <a:gd name="connsiteX11" fmla="*/ 715909 w 3970220"/>
              <a:gd name="connsiteY11" fmla="*/ 2455667 h 2457884"/>
              <a:gd name="connsiteX12" fmla="*/ 682127 w 3970220"/>
              <a:gd name="connsiteY12" fmla="*/ 2453961 h 2457884"/>
              <a:gd name="connsiteX13" fmla="*/ 0 w 3970220"/>
              <a:gd name="connsiteY13" fmla="*/ 1698070 h 2457884"/>
              <a:gd name="connsiteX14" fmla="*/ 464060 w 3970220"/>
              <a:gd name="connsiteY14" fmla="*/ 997966 h 2457884"/>
              <a:gd name="connsiteX15" fmla="*/ 589421 w 3970220"/>
              <a:gd name="connsiteY15" fmla="*/ 959052 h 2457884"/>
              <a:gd name="connsiteX16" fmla="*/ 619937 w 3970220"/>
              <a:gd name="connsiteY16" fmla="*/ 860745 h 2457884"/>
              <a:gd name="connsiteX17" fmla="*/ 1119170 w 3970220"/>
              <a:gd name="connsiteY17" fmla="*/ 529831 h 2457884"/>
              <a:gd name="connsiteX18" fmla="*/ 1330067 w 3970220"/>
              <a:gd name="connsiteY18" fmla="*/ 572409 h 2457884"/>
              <a:gd name="connsiteX19" fmla="*/ 1349232 w 3970220"/>
              <a:gd name="connsiteY19" fmla="*/ 582811 h 2457884"/>
              <a:gd name="connsiteX20" fmla="*/ 1362832 w 3970220"/>
              <a:gd name="connsiteY20" fmla="*/ 555423 h 2457884"/>
              <a:gd name="connsiteX21" fmla="*/ 2349433 w 3970220"/>
              <a:gd name="connsiteY21" fmla="*/ 0 h 245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70220" h="2457884">
                <a:moveTo>
                  <a:pt x="2349433" y="0"/>
                </a:moveTo>
                <a:cubicBezTo>
                  <a:pt x="2906916" y="0"/>
                  <a:pt x="3372040" y="395439"/>
                  <a:pt x="3479610" y="921121"/>
                </a:cubicBezTo>
                <a:lnTo>
                  <a:pt x="3490601" y="993136"/>
                </a:lnTo>
                <a:lnTo>
                  <a:pt x="3506160" y="997966"/>
                </a:lnTo>
                <a:cubicBezTo>
                  <a:pt x="3778869" y="1113312"/>
                  <a:pt x="3970220" y="1383345"/>
                  <a:pt x="3970220" y="1698070"/>
                </a:cubicBezTo>
                <a:cubicBezTo>
                  <a:pt x="3970220" y="2091477"/>
                  <a:pt x="3671234" y="2415051"/>
                  <a:pt x="3288093" y="2453961"/>
                </a:cubicBezTo>
                <a:lnTo>
                  <a:pt x="3216918" y="2457555"/>
                </a:lnTo>
                <a:lnTo>
                  <a:pt x="3216918" y="2457884"/>
                </a:lnTo>
                <a:lnTo>
                  <a:pt x="3210406" y="2457884"/>
                </a:lnTo>
                <a:lnTo>
                  <a:pt x="759814" y="2457884"/>
                </a:lnTo>
                <a:lnTo>
                  <a:pt x="715909" y="2457884"/>
                </a:lnTo>
                <a:lnTo>
                  <a:pt x="715909" y="2455667"/>
                </a:lnTo>
                <a:lnTo>
                  <a:pt x="682127" y="2453961"/>
                </a:lnTo>
                <a:cubicBezTo>
                  <a:pt x="298986" y="2415051"/>
                  <a:pt x="0" y="2091477"/>
                  <a:pt x="0" y="1698070"/>
                </a:cubicBezTo>
                <a:cubicBezTo>
                  <a:pt x="0" y="1383345"/>
                  <a:pt x="191351" y="1113312"/>
                  <a:pt x="464060" y="997966"/>
                </a:cubicBezTo>
                <a:lnTo>
                  <a:pt x="589421" y="959052"/>
                </a:lnTo>
                <a:lnTo>
                  <a:pt x="619937" y="860745"/>
                </a:lnTo>
                <a:cubicBezTo>
                  <a:pt x="702189" y="666281"/>
                  <a:pt x="894744" y="529831"/>
                  <a:pt x="1119170" y="529831"/>
                </a:cubicBezTo>
                <a:cubicBezTo>
                  <a:pt x="1193978" y="529831"/>
                  <a:pt x="1265246" y="544992"/>
                  <a:pt x="1330067" y="572409"/>
                </a:cubicBezTo>
                <a:lnTo>
                  <a:pt x="1349232" y="582811"/>
                </a:lnTo>
                <a:lnTo>
                  <a:pt x="1362832" y="555423"/>
                </a:lnTo>
                <a:cubicBezTo>
                  <a:pt x="1565161" y="222434"/>
                  <a:pt x="1931321" y="0"/>
                  <a:pt x="23494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61D51F-3C49-C147-96AE-1AC9573CE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349" y="5932735"/>
            <a:ext cx="1603869" cy="6064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767FF1-A34F-794B-9196-33DBEBC9C2A8}"/>
              </a:ext>
            </a:extLst>
          </p:cNvPr>
          <p:cNvSpPr/>
          <p:nvPr/>
        </p:nvSpPr>
        <p:spPr>
          <a:xfrm>
            <a:off x="6001230" y="2143809"/>
            <a:ext cx="5996040" cy="3963909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98438"/>
                </a:solidFill>
              </a:rPr>
              <a:t>Promote agility in local research activities (harness analytics platforms; machine learning; AI)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98438"/>
                </a:solidFill>
              </a:rPr>
              <a:t>Support collaboration (both regional and global)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98438"/>
                </a:solidFill>
              </a:rPr>
              <a:t>Drive broader EOSC ambitions (OPEN research; FAIR data; stimulation of SME development; sustainability)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98438"/>
                </a:solidFill>
              </a:rPr>
              <a:t>Stimulate European digital economy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98438"/>
                </a:solidFill>
              </a:rPr>
              <a:t>Grow emerging earth observation digital solutions (DIAS)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98438"/>
                </a:solidFill>
              </a:rPr>
              <a:t>Provide for acquisition and service discovery (onboard onto EOSC-hub)</a:t>
            </a:r>
          </a:p>
          <a:p>
            <a:pPr algn="ctr"/>
            <a:endParaRPr lang="en-GB" dirty="0">
              <a:solidFill>
                <a:srgbClr val="F98438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7323C1-BE3E-3745-9F66-FC081BB4AB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261427" y="5928949"/>
            <a:ext cx="1294242" cy="7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0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A66E8-9CAF-144A-AE19-A43172EA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GÉANT CMG</a:t>
            </a:r>
            <a:br>
              <a:rPr lang="en-GB" dirty="0">
                <a:solidFill>
                  <a:schemeClr val="accent4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The OCRE IaaS+ framework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BAE7F-D43C-704E-8BB5-50AF32D2BA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3</a:t>
            </a:fld>
            <a:endParaRPr lang="en-GB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B0CCAB8-AFEF-2E42-A9CE-65E060FBE85C}"/>
              </a:ext>
            </a:extLst>
          </p:cNvPr>
          <p:cNvSpPr txBox="1">
            <a:spLocks/>
          </p:cNvSpPr>
          <p:nvPr/>
        </p:nvSpPr>
        <p:spPr>
          <a:xfrm>
            <a:off x="11439527" y="6523901"/>
            <a:ext cx="569600" cy="3213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2E29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fld id="{99DB5B91-B4E4-4EE4-BE5C-3E09032CE5EC}" type="slidenum">
              <a:rPr lang="en-GB" smtClean="0"/>
              <a:pPr defTabSz="914377"/>
              <a:t>3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3A91D-BEC4-1C4E-9CBC-3A0F50726E9B}"/>
              </a:ext>
            </a:extLst>
          </p:cNvPr>
          <p:cNvSpPr txBox="1"/>
          <p:nvPr/>
        </p:nvSpPr>
        <p:spPr>
          <a:xfrm>
            <a:off x="-2576945" y="-8312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C7BE4D-B639-9B46-B668-35E4BB4C19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9" y="5212616"/>
            <a:ext cx="1066355" cy="10663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29D3EA-F960-9241-9C6C-D973479B5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9" y="2605599"/>
            <a:ext cx="1072188" cy="1072188"/>
          </a:xfrm>
          <a:prstGeom prst="rect">
            <a:avLst/>
          </a:prstGeom>
        </p:spPr>
      </p:pic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6630F5D-4C4A-F745-8882-782B092AAC87}"/>
              </a:ext>
            </a:extLst>
          </p:cNvPr>
          <p:cNvSpPr txBox="1">
            <a:spLocks/>
          </p:cNvSpPr>
          <p:nvPr/>
        </p:nvSpPr>
        <p:spPr>
          <a:xfrm>
            <a:off x="2116216" y="2640823"/>
            <a:ext cx="8630324" cy="4951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9E1F63"/>
                </a:solidFill>
                <a:latin typeface="+mj-lt"/>
                <a:ea typeface="+mj-ea"/>
                <a:cs typeface="+mj-cs"/>
              </a:rPr>
              <a:t>Networks	</a:t>
            </a:r>
            <a:endParaRPr lang="en-GB" sz="2400" b="0" dirty="0">
              <a:solidFill>
                <a:srgbClr val="9E1F6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B886BE-AB58-654B-A3A9-DADB2C69C360}"/>
              </a:ext>
            </a:extLst>
          </p:cNvPr>
          <p:cNvSpPr txBox="1">
            <a:spLocks/>
          </p:cNvSpPr>
          <p:nvPr/>
        </p:nvSpPr>
        <p:spPr>
          <a:xfrm>
            <a:off x="2116215" y="5277544"/>
            <a:ext cx="1653475" cy="4951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Community</a:t>
            </a:r>
          </a:p>
          <a:p>
            <a:pPr>
              <a:spcBef>
                <a:spcPts val="0"/>
              </a:spcBef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support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CB1EBC4-5DF7-A04E-9563-9EBE2DE07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70" y="3913308"/>
            <a:ext cx="1066354" cy="1066354"/>
          </a:xfrm>
          <a:prstGeom prst="rect">
            <a:avLst/>
          </a:prstGeom>
        </p:spPr>
      </p:pic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49EA5DDA-4660-774E-8CCE-0307452D0D0D}"/>
              </a:ext>
            </a:extLst>
          </p:cNvPr>
          <p:cNvSpPr txBox="1">
            <a:spLocks/>
          </p:cNvSpPr>
          <p:nvPr/>
        </p:nvSpPr>
        <p:spPr>
          <a:xfrm>
            <a:off x="2116216" y="3813149"/>
            <a:ext cx="8630324" cy="495197"/>
          </a:xfrm>
          <a:prstGeom prst="rect">
            <a:avLst/>
          </a:prstGeom>
        </p:spPr>
        <p:txBody>
          <a:bodyPr anchor="t">
            <a:noAutofit/>
          </a:bodyPr>
          <a:lstStyle>
            <a:defPPr>
              <a:defRPr lang="en-US"/>
            </a:defPPr>
            <a:lvl1pPr marL="342900" indent="-3429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v"/>
              <a:defRPr sz="2400" b="0">
                <a:solidFill>
                  <a:srgbClr val="A02D4A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2C6FA0"/>
                </a:solidFill>
              </a:rPr>
              <a:t>Trust, Identity and Security – </a:t>
            </a:r>
            <a:r>
              <a:rPr lang="en-GB" dirty="0">
                <a:solidFill>
                  <a:srgbClr val="2C6FA0"/>
                </a:solidFill>
              </a:rPr>
              <a:t>	</a:t>
            </a:r>
          </a:p>
          <a:p>
            <a:pPr marL="0" indent="0">
              <a:buNone/>
            </a:pPr>
            <a:r>
              <a:rPr lang="en-GB" dirty="0">
                <a:solidFill>
                  <a:srgbClr val="2C6FA0"/>
                </a:solidFill>
              </a:rPr>
              <a:t>		All platforms support SAML2/OIDC protocol</a:t>
            </a:r>
          </a:p>
          <a:p>
            <a:pPr marL="0" indent="0">
              <a:buNone/>
            </a:pPr>
            <a:r>
              <a:rPr lang="en-GB" dirty="0">
                <a:solidFill>
                  <a:srgbClr val="2C6FA0"/>
                </a:solidFill>
              </a:rPr>
              <a:t>		</a:t>
            </a:r>
            <a:r>
              <a:rPr lang="en-GB" dirty="0" err="1">
                <a:solidFill>
                  <a:srgbClr val="2C6FA0"/>
                </a:solidFill>
              </a:rPr>
              <a:t>eduGAIN</a:t>
            </a:r>
            <a:r>
              <a:rPr lang="en-GB" dirty="0">
                <a:solidFill>
                  <a:srgbClr val="2C6FA0"/>
                </a:solidFill>
              </a:rPr>
              <a:t> onboarding (GÉANT federation) </a:t>
            </a:r>
          </a:p>
          <a:p>
            <a:pPr marL="0" indent="0">
              <a:buNone/>
            </a:pPr>
            <a:r>
              <a:rPr lang="en-GB" dirty="0">
                <a:solidFill>
                  <a:srgbClr val="2C6FA0"/>
                </a:solidFill>
              </a:rPr>
              <a:t>		Supplier SOCs – threat surveillance and response</a:t>
            </a:r>
          </a:p>
          <a:p>
            <a:pPr marL="0" indent="0">
              <a:buNone/>
            </a:pPr>
            <a:r>
              <a:rPr lang="en-GB" dirty="0">
                <a:solidFill>
                  <a:srgbClr val="2C6FA0"/>
                </a:solidFill>
              </a:rPr>
              <a:t>		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92C29B50-2634-0B4C-9596-99CCE3BD5983}"/>
              </a:ext>
            </a:extLst>
          </p:cNvPr>
          <p:cNvSpPr txBox="1">
            <a:spLocks/>
          </p:cNvSpPr>
          <p:nvPr/>
        </p:nvSpPr>
        <p:spPr>
          <a:xfrm>
            <a:off x="3947902" y="1474393"/>
            <a:ext cx="8630324" cy="4951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en-GB" sz="2400" b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Platform tested using </a:t>
            </a:r>
            <a:r>
              <a:rPr lang="en-GB" sz="2400" b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HNSciCloud</a:t>
            </a:r>
            <a:r>
              <a:rPr lang="en-GB" sz="2400" b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workload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en-GB" sz="2400" b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All suppliers bound by GDPR regulations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en-GB" sz="2400" b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In-country support and call-off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A0186C5-183D-BE4D-A488-1F7591C62DC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194" y="1716621"/>
            <a:ext cx="1467332" cy="1467332"/>
          </a:xfrm>
          <a:prstGeom prst="rect">
            <a:avLst/>
          </a:prstGeom>
        </p:spPr>
      </p:pic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245338D-1C4F-0944-BAD4-5521DBF6E599}"/>
              </a:ext>
            </a:extLst>
          </p:cNvPr>
          <p:cNvSpPr txBox="1">
            <a:spLocks/>
          </p:cNvSpPr>
          <p:nvPr/>
        </p:nvSpPr>
        <p:spPr>
          <a:xfrm>
            <a:off x="2116216" y="1486847"/>
            <a:ext cx="1831686" cy="4951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Compliance </a:t>
            </a:r>
            <a:endParaRPr lang="en-GB" sz="2400" b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3B6FEAE0-DC4A-4346-AA6A-0253118C2899}"/>
              </a:ext>
            </a:extLst>
          </p:cNvPr>
          <p:cNvSpPr txBox="1">
            <a:spLocks/>
          </p:cNvSpPr>
          <p:nvPr/>
        </p:nvSpPr>
        <p:spPr>
          <a:xfrm>
            <a:off x="3947902" y="5302701"/>
            <a:ext cx="8630324" cy="4951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Wingdings" pitchFamily="2" charset="2"/>
              <a:buChar char="Ø"/>
            </a:pPr>
            <a:r>
              <a:rPr lang="en-GB" sz="2400" b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 annual supplier workshop commitment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Ø"/>
            </a:pPr>
            <a:r>
              <a:rPr lang="en-GB" sz="2400" b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Additional discounting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Ø"/>
            </a:pPr>
            <a:r>
              <a:rPr lang="en-GB" sz="2400" b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GÉANT WP4/CMG transitioning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79CD800-1A65-E748-A463-492AFB8B7F3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20" y="2740761"/>
            <a:ext cx="2759650" cy="275965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48FEE84-CC6F-8B4C-AFE8-48946C15EFDC}"/>
              </a:ext>
            </a:extLst>
          </p:cNvPr>
          <p:cNvSpPr txBox="1"/>
          <p:nvPr/>
        </p:nvSpPr>
        <p:spPr>
          <a:xfrm>
            <a:off x="8592698" y="4828923"/>
            <a:ext cx="1795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>
                    <a:alpha val="53000"/>
                  </a:schemeClr>
                </a:solidFill>
                <a:latin typeface="American Typewriter" panose="02090604020004020304" pitchFamily="18" charset="77"/>
              </a:rPr>
              <a:t>agility</a:t>
            </a:r>
          </a:p>
          <a:p>
            <a:pPr algn="r"/>
            <a:r>
              <a:rPr lang="en-US" sz="3600" dirty="0">
                <a:solidFill>
                  <a:schemeClr val="accent2">
                    <a:lumMod val="60000"/>
                    <a:lumOff val="40000"/>
                    <a:alpha val="53000"/>
                  </a:schemeClr>
                </a:solidFill>
                <a:latin typeface="American Typewriter" panose="02090604020004020304" pitchFamily="18" charset="77"/>
              </a:rPr>
              <a:t>SLA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A4C0DF6-AA8A-414C-8F6C-5F05A4A9C34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70" y="1289384"/>
            <a:ext cx="1072188" cy="1072188"/>
          </a:xfrm>
          <a:prstGeom prst="rect">
            <a:avLst/>
          </a:prstGeom>
        </p:spPr>
      </p:pic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ED6CDB11-A3E5-CB46-8A69-BBFB336CE298}"/>
              </a:ext>
            </a:extLst>
          </p:cNvPr>
          <p:cNvSpPr txBox="1">
            <a:spLocks/>
          </p:cNvSpPr>
          <p:nvPr/>
        </p:nvSpPr>
        <p:spPr>
          <a:xfrm>
            <a:off x="3947902" y="2652294"/>
            <a:ext cx="8630324" cy="495197"/>
          </a:xfrm>
          <a:prstGeom prst="rect">
            <a:avLst/>
          </a:prstGeom>
        </p:spPr>
        <p:txBody>
          <a:bodyPr anchor="t">
            <a:noAutofit/>
          </a:bodyPr>
          <a:lstStyle>
            <a:defPPr>
              <a:defRPr lang="en-US"/>
            </a:defPPr>
            <a:lvl1pPr marL="342900" indent="-3429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ü"/>
              <a:defRPr sz="2400" b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buFont typeface="Wingdings" pitchFamily="2" charset="2"/>
              <a:buChar char="v"/>
            </a:pPr>
            <a:r>
              <a:rPr lang="en-GB" dirty="0">
                <a:solidFill>
                  <a:srgbClr val="A02D4A"/>
                </a:solidFill>
              </a:rPr>
              <a:t>Peering POPs under review (GÉANT)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solidFill>
                  <a:srgbClr val="A02D4A"/>
                </a:solidFill>
              </a:rPr>
              <a:t>Data ingress/egress waivers in place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solidFill>
                  <a:srgbClr val="A02D4A"/>
                </a:solidFill>
              </a:rPr>
              <a:t>Cloud Interconnect/</a:t>
            </a:r>
            <a:r>
              <a:rPr lang="en-GB" dirty="0" err="1">
                <a:solidFill>
                  <a:srgbClr val="A02D4A"/>
                </a:solidFill>
              </a:rPr>
              <a:t>Expressroute</a:t>
            </a:r>
            <a:r>
              <a:rPr lang="en-GB" dirty="0">
                <a:solidFill>
                  <a:srgbClr val="A02D4A"/>
                </a:solidFill>
              </a:rPr>
              <a:t>/Direct Connect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704B40C-7490-F240-BA64-3F245A478DB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7517250" y="222856"/>
            <a:ext cx="1294242" cy="7922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176B34-4EA2-5742-84B6-8DF5DC8CB0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238" y="3416862"/>
            <a:ext cx="724984" cy="72498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ECE1790-D321-8940-A2C3-9031DF42CB67}"/>
              </a:ext>
            </a:extLst>
          </p:cNvPr>
          <p:cNvSpPr txBox="1"/>
          <p:nvPr/>
        </p:nvSpPr>
        <p:spPr>
          <a:xfrm>
            <a:off x="9919901" y="3658929"/>
            <a:ext cx="1795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  <a:alpha val="53000"/>
                  </a:schemeClr>
                </a:solidFill>
                <a:latin typeface="American Typewriter" panose="02090604020004020304" pitchFamily="18" charset="77"/>
              </a:rPr>
              <a:t>green computing</a:t>
            </a:r>
          </a:p>
        </p:txBody>
      </p:sp>
    </p:spTree>
    <p:extLst>
      <p:ext uri="{BB962C8B-B14F-4D97-AF65-F5344CB8AC3E}">
        <p14:creationId xmlns:p14="http://schemas.microsoft.com/office/powerpoint/2010/main" val="239443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A66E8-9CAF-144A-AE19-A43172EA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GÉANT CMG</a:t>
            </a:r>
            <a:br>
              <a:rPr lang="en-GB" dirty="0">
                <a:solidFill>
                  <a:schemeClr val="accent4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Cloud (IaaS+) Framework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74161-14DF-544B-9E4B-AA03CBBB9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30" y="176081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BAE7F-D43C-704E-8BB5-50AF32D2BA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4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A3A8D1-90BE-7244-AC84-592865F2B6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714" y="1799148"/>
            <a:ext cx="12050073" cy="4104049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01B22FE-2751-644B-8CCD-70AB387261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7380864"/>
              </p:ext>
            </p:extLst>
          </p:nvPr>
        </p:nvGraphicFramePr>
        <p:xfrm>
          <a:off x="5749002" y="1973092"/>
          <a:ext cx="4267984" cy="4019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4C1F174-9808-D74F-90D4-B01192E0B1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5974513"/>
              </p:ext>
            </p:extLst>
          </p:nvPr>
        </p:nvGraphicFramePr>
        <p:xfrm>
          <a:off x="7696598" y="1632689"/>
          <a:ext cx="3538804" cy="3423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5EC5004-2AB0-B949-9491-A2CBDDEDA9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5661367"/>
              </p:ext>
            </p:extLst>
          </p:nvPr>
        </p:nvGraphicFramePr>
        <p:xfrm>
          <a:off x="9362743" y="1355131"/>
          <a:ext cx="2075764" cy="2086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DF4A740-8F92-BE45-A06B-B3258619F7F3}"/>
              </a:ext>
            </a:extLst>
          </p:cNvPr>
          <p:cNvSpPr txBox="1"/>
          <p:nvPr/>
        </p:nvSpPr>
        <p:spPr>
          <a:xfrm>
            <a:off x="10199482" y="3937467"/>
            <a:ext cx="2677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Ins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titute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E74AD2-F199-9946-9138-4103FCB1F6DC}"/>
              </a:ext>
            </a:extLst>
          </p:cNvPr>
          <p:cNvSpPr txBox="1"/>
          <p:nvPr/>
        </p:nvSpPr>
        <p:spPr>
          <a:xfrm>
            <a:off x="10820311" y="1796661"/>
            <a:ext cx="2602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Res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earcher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44EA05-689F-A142-A0C0-900C244D762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7233563" y="3604985"/>
            <a:ext cx="1418554" cy="868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8B9FE9-5089-1944-BE43-F0D0F23DB20C}"/>
              </a:ext>
            </a:extLst>
          </p:cNvPr>
          <p:cNvSpPr txBox="1"/>
          <p:nvPr/>
        </p:nvSpPr>
        <p:spPr>
          <a:xfrm>
            <a:off x="10016986" y="5503287"/>
            <a:ext cx="2321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40 NRENS (countries)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10,000 Institutes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94BB7B7-4F76-0B42-B959-F30025FB9B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3979171"/>
              </p:ext>
            </p:extLst>
          </p:nvPr>
        </p:nvGraphicFramePr>
        <p:xfrm>
          <a:off x="107164" y="1243622"/>
          <a:ext cx="4755163" cy="4501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61614C48-3881-8942-8325-E07F22032CD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2" y="2947520"/>
            <a:ext cx="1387637" cy="138763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15421832-49B8-9048-B0C6-BA719ABB26C3}"/>
              </a:ext>
            </a:extLst>
          </p:cNvPr>
          <p:cNvSpPr/>
          <p:nvPr/>
        </p:nvSpPr>
        <p:spPr>
          <a:xfrm>
            <a:off x="11070991" y="4472653"/>
            <a:ext cx="492369" cy="476569"/>
          </a:xfrm>
          <a:prstGeom prst="ellipse">
            <a:avLst/>
          </a:prstGeom>
          <a:solidFill>
            <a:srgbClr val="2E2A8E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€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AB0B56-9688-8C4A-AEFB-10F676CFEDB6}"/>
              </a:ext>
            </a:extLst>
          </p:cNvPr>
          <p:cNvSpPr/>
          <p:nvPr/>
        </p:nvSpPr>
        <p:spPr>
          <a:xfrm>
            <a:off x="11591113" y="2180815"/>
            <a:ext cx="492369" cy="476569"/>
          </a:xfrm>
          <a:prstGeom prst="ellipse">
            <a:avLst/>
          </a:prstGeom>
          <a:solidFill>
            <a:srgbClr val="2E2A8E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€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DC78C27-2113-484D-8EC6-075C4D69DCFF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schemeClr val="accent2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3758"/>
                    </a14:imgEffect>
                    <a14:imgEffect>
                      <a14:saturation sat="2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82" y="4886896"/>
            <a:ext cx="1418554" cy="14185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50073C-6700-D74A-8F7D-576C86E89323}"/>
              </a:ext>
            </a:extLst>
          </p:cNvPr>
          <p:cNvPicPr>
            <a:picLocks noChangeAspect="1"/>
          </p:cNvPicPr>
          <p:nvPr/>
        </p:nvPicPr>
        <p:blipFill>
          <a:blip r:embed="rId27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74" y="4523283"/>
            <a:ext cx="734799" cy="73479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42F45A5-4685-2C49-89C7-CBEFC5E06CC0}"/>
              </a:ext>
            </a:extLst>
          </p:cNvPr>
          <p:cNvSpPr/>
          <p:nvPr/>
        </p:nvSpPr>
        <p:spPr>
          <a:xfrm>
            <a:off x="899184" y="5614378"/>
            <a:ext cx="2110154" cy="1115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6675">
            <a:solidFill>
              <a:srgbClr val="F98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F98438"/>
                </a:solidFill>
              </a:rPr>
              <a:t>Market</a:t>
            </a:r>
            <a:r>
              <a:rPr lang="en-US" sz="1400" dirty="0">
                <a:solidFill>
                  <a:srgbClr val="F98438"/>
                </a:solidFill>
              </a:rPr>
              <a:t> response to tender – 1100 bids</a:t>
            </a:r>
          </a:p>
          <a:p>
            <a:r>
              <a:rPr lang="en-US" sz="1400" b="1" dirty="0">
                <a:solidFill>
                  <a:srgbClr val="F98438"/>
                </a:solidFill>
              </a:rPr>
              <a:t>Outcome</a:t>
            </a:r>
            <a:r>
              <a:rPr lang="en-US" sz="1400" dirty="0">
                <a:solidFill>
                  <a:srgbClr val="F98438"/>
                </a:solidFill>
              </a:rPr>
              <a:t> 473 cloud contracts across 40 lots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3F7D344-821E-6E42-9831-E02028C2D720}"/>
              </a:ext>
            </a:extLst>
          </p:cNvPr>
          <p:cNvSpPr/>
          <p:nvPr/>
        </p:nvSpPr>
        <p:spPr>
          <a:xfrm>
            <a:off x="2645182" y="5670698"/>
            <a:ext cx="321275" cy="318501"/>
          </a:xfrm>
          <a:prstGeom prst="ellipse">
            <a:avLst/>
          </a:prstGeom>
          <a:solidFill>
            <a:srgbClr val="F98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i</a:t>
            </a:r>
            <a:endParaRPr lang="en-US" b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D0C8847-6915-E94A-969D-FEFEBE55326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7517250" y="222856"/>
            <a:ext cx="1294242" cy="7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6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A66E8-9CAF-144A-AE19-A43172EA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GÉANT CMG</a:t>
            </a:r>
            <a:br>
              <a:rPr lang="en-GB" dirty="0">
                <a:solidFill>
                  <a:schemeClr val="accent4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The OCRE IaaS+ tender process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BAE7F-D43C-704E-8BB5-50AF32D2BA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5</a:t>
            </a:fld>
            <a:endParaRPr lang="en-GB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B0CCAB8-AFEF-2E42-A9CE-65E060FBE85C}"/>
              </a:ext>
            </a:extLst>
          </p:cNvPr>
          <p:cNvSpPr txBox="1">
            <a:spLocks/>
          </p:cNvSpPr>
          <p:nvPr/>
        </p:nvSpPr>
        <p:spPr>
          <a:xfrm>
            <a:off x="11439527" y="6523901"/>
            <a:ext cx="569600" cy="3213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2E29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fld id="{99DB5B91-B4E4-4EE4-BE5C-3E09032CE5EC}" type="slidenum">
              <a:rPr lang="en-GB" smtClean="0"/>
              <a:pPr defTabSz="914377"/>
              <a:t>5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A5F453-1DD8-B948-88C0-611E361C10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650" y="1474407"/>
            <a:ext cx="1089388" cy="1089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7865B-2633-DF48-8B80-351C546B150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266" y="4509949"/>
            <a:ext cx="1416280" cy="1416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F623DA-6C2A-FA4C-BCED-DFB934CF912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8000"/>
          </a:blip>
          <a:stretch>
            <a:fillRect/>
          </a:stretch>
        </p:blipFill>
        <p:spPr>
          <a:xfrm>
            <a:off x="9692548" y="3536982"/>
            <a:ext cx="2344888" cy="23448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E3A91D-BEC4-1C4E-9CBC-3A0F50726E9B}"/>
              </a:ext>
            </a:extLst>
          </p:cNvPr>
          <p:cNvSpPr txBox="1"/>
          <p:nvPr/>
        </p:nvSpPr>
        <p:spPr>
          <a:xfrm>
            <a:off x="-2576945" y="-8312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2BDFC2DC-217E-D848-8FAA-3E07F3718AC6}"/>
              </a:ext>
            </a:extLst>
          </p:cNvPr>
          <p:cNvSpPr txBox="1">
            <a:spLocks/>
          </p:cNvSpPr>
          <p:nvPr/>
        </p:nvSpPr>
        <p:spPr>
          <a:xfrm>
            <a:off x="2546935" y="5926229"/>
            <a:ext cx="10515600" cy="429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Courier New" panose="02070309020205020404" pitchFamily="49" charset="0"/>
              <a:buChar char="o"/>
              <a:defRPr sz="2400" kern="1200">
                <a:solidFill>
                  <a:srgbClr val="2E298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Courier New" panose="02070309020205020404" pitchFamily="49" charset="0"/>
              <a:buChar char="o"/>
              <a:defRPr sz="2400" kern="1200">
                <a:solidFill>
                  <a:srgbClr val="2E298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Courier New" panose="02070309020205020404" pitchFamily="49" charset="0"/>
              <a:buChar char="o"/>
              <a:defRPr sz="2400" kern="1200">
                <a:solidFill>
                  <a:srgbClr val="2E29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Courier New" panose="02070309020205020404" pitchFamily="49" charset="0"/>
              <a:buChar char="o"/>
              <a:defRPr sz="2400" kern="1200">
                <a:solidFill>
                  <a:srgbClr val="2E298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Courier New" panose="02070309020205020404" pitchFamily="49" charset="0"/>
              <a:buChar char="o"/>
              <a:defRPr sz="2400" kern="1200">
                <a:solidFill>
                  <a:srgbClr val="2E298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** Competition amongst hyperscale resellers complete.</a:t>
            </a:r>
          </a:p>
          <a:p>
            <a:pPr lvl="1">
              <a:buFont typeface="Wingdings" pitchFamily="2" charset="2"/>
              <a:buChar char="Ø"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F3519D-D2C8-A64F-BCF4-E231B90C0A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7517250" y="222856"/>
            <a:ext cx="1294242" cy="792285"/>
          </a:xfrm>
          <a:prstGeom prst="rect">
            <a:avLst/>
          </a:prstGeom>
        </p:spPr>
      </p:pic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210DBC9E-FE5B-EA41-B5D2-56131D7D8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25" y="1567746"/>
            <a:ext cx="10515600" cy="4351338"/>
          </a:xfrm>
        </p:spPr>
        <p:txBody>
          <a:bodyPr/>
          <a:lstStyle/>
          <a:p>
            <a:r>
              <a:rPr lang="en-GB" dirty="0"/>
              <a:t>Published on Tenders Electronic Daily (TED) on 15 April 2020.</a:t>
            </a:r>
          </a:p>
          <a:p>
            <a:r>
              <a:rPr lang="en-GB" dirty="0"/>
              <a:t>Closing date for submissions was extended to 23 June 2020,due to the COVID 19 crisis and delayed market response.</a:t>
            </a:r>
          </a:p>
          <a:p>
            <a:r>
              <a:rPr lang="en-GB" dirty="0"/>
              <a:t>LOT based – one supplier of each platform in each country (including hyperscale resellers </a:t>
            </a:r>
            <a:r>
              <a:rPr lang="en-GB" dirty="0">
                <a:solidFill>
                  <a:schemeClr val="accent2"/>
                </a:solidFill>
              </a:rPr>
              <a:t>**</a:t>
            </a:r>
            <a:r>
              <a:rPr lang="en-GB" dirty="0"/>
              <a:t>).</a:t>
            </a:r>
          </a:p>
          <a:p>
            <a:r>
              <a:rPr lang="en-GB" dirty="0"/>
              <a:t>Market responded with 1100 bids across the 40 participating countries.</a:t>
            </a:r>
          </a:p>
          <a:p>
            <a:r>
              <a:rPr lang="en-GB" dirty="0"/>
              <a:t> 473 framework contracts have been awarded –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37 platforms represented.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Minimum 9 platforms per country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Maximum 17 platforms per country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0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A66E8-9CAF-144A-AE19-A43172EA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5" y="0"/>
            <a:ext cx="8271021" cy="1142998"/>
          </a:xfrm>
        </p:spPr>
        <p:txBody>
          <a:bodyPr anchor="ctr">
            <a:normAutofit/>
          </a:bodyPr>
          <a:lstStyle/>
          <a:p>
            <a:r>
              <a:rPr lang="en-US" dirty="0"/>
              <a:t>GÉANT CMG</a:t>
            </a:r>
            <a:br>
              <a:rPr lang="en-GB" dirty="0"/>
            </a:br>
            <a:r>
              <a:rPr lang="en-GB" dirty="0">
                <a:solidFill>
                  <a:schemeClr val="bg1"/>
                </a:solidFill>
              </a:rPr>
              <a:t>OCRE Cloud Catalogue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BAE7F-D43C-704E-8BB5-50AF32D2BA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39527" y="6523901"/>
            <a:ext cx="569600" cy="321399"/>
          </a:xfrm>
        </p:spPr>
        <p:txBody>
          <a:bodyPr>
            <a:normAutofit/>
          </a:bodyPr>
          <a:lstStyle/>
          <a:p>
            <a:pPr defTabSz="914377">
              <a:spcAft>
                <a:spcPts val="600"/>
              </a:spcAft>
            </a:pPr>
            <a:fld id="{99DB5B91-B4E4-4EE4-BE5C-3E09032CE5EC}" type="slidenum">
              <a:rPr lang="en-GB" smtClean="0"/>
              <a:pPr defTabSz="914377">
                <a:spcAft>
                  <a:spcPts val="600"/>
                </a:spcAft>
              </a:pPr>
              <a:t>6</a:t>
            </a:fld>
            <a:endParaRPr lang="en-GB"/>
          </a:p>
        </p:txBody>
      </p:sp>
      <p:pic>
        <p:nvPicPr>
          <p:cNvPr id="16" name="Picture 1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73D747A-DE6A-1948-88FA-BC2C1A7BC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25" y="1251892"/>
            <a:ext cx="5932682" cy="3621805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6201E15-D49B-F942-B4BF-DFF2A34E8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916" y="3062795"/>
            <a:ext cx="5934845" cy="3621805"/>
          </a:xfrm>
          <a:prstGeom prst="rect">
            <a:avLst/>
          </a:prstGeom>
        </p:spPr>
      </p:pic>
      <p:pic>
        <p:nvPicPr>
          <p:cNvPr id="17" name="Graphic 16" descr="Aeroplane with solid fill">
            <a:extLst>
              <a:ext uri="{FF2B5EF4-FFF2-40B4-BE49-F238E27FC236}">
                <a16:creationId xmlns:a16="http://schemas.microsoft.com/office/drawing/2014/main" id="{7D839935-2E5B-8249-958C-9F254E5F6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024513">
            <a:off x="5504344" y="3673870"/>
            <a:ext cx="1183312" cy="11833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BD9082-8FDC-FA40-B6AF-CE40393808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7517250" y="222856"/>
            <a:ext cx="1294242" cy="7922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2D27D4-B3F1-164E-89F9-D1E0C31FF35B}"/>
              </a:ext>
            </a:extLst>
          </p:cNvPr>
          <p:cNvSpPr txBox="1"/>
          <p:nvPr/>
        </p:nvSpPr>
        <p:spPr>
          <a:xfrm>
            <a:off x="7517250" y="1843659"/>
            <a:ext cx="316333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Catalogue consumable via API by NREN sites and EOSC portals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52D4D9-376D-9A4E-A2EE-C875E8A44FF0}"/>
              </a:ext>
            </a:extLst>
          </p:cNvPr>
          <p:cNvSpPr txBox="1"/>
          <p:nvPr/>
        </p:nvSpPr>
        <p:spPr>
          <a:xfrm>
            <a:off x="1574556" y="5489332"/>
            <a:ext cx="316333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Supplier landing pages could host FAQs</a:t>
            </a:r>
          </a:p>
        </p:txBody>
      </p:sp>
    </p:spTree>
    <p:extLst>
      <p:ext uri="{BB962C8B-B14F-4D97-AF65-F5344CB8AC3E}">
        <p14:creationId xmlns:p14="http://schemas.microsoft.com/office/powerpoint/2010/main" val="234377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A66E8-9CAF-144A-AE19-A43172EA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GÉANT CMG</a:t>
            </a:r>
            <a:br>
              <a:rPr lang="en-GB" dirty="0">
                <a:solidFill>
                  <a:schemeClr val="accent4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Procurement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BAE7F-D43C-704E-8BB5-50AF32D2BA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7</a:t>
            </a:fld>
            <a:endParaRPr lang="en-GB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B0CCAB8-AFEF-2E42-A9CE-65E060FBE85C}"/>
              </a:ext>
            </a:extLst>
          </p:cNvPr>
          <p:cNvSpPr txBox="1">
            <a:spLocks/>
          </p:cNvSpPr>
          <p:nvPr/>
        </p:nvSpPr>
        <p:spPr>
          <a:xfrm>
            <a:off x="11439527" y="6523901"/>
            <a:ext cx="569600" cy="3213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2E29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fld id="{99DB5B91-B4E4-4EE4-BE5C-3E09032CE5EC}" type="slidenum">
              <a:rPr lang="en-GB" smtClean="0"/>
              <a:pPr defTabSz="914377"/>
              <a:t>7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3A91D-BEC4-1C4E-9CBC-3A0F50726E9B}"/>
              </a:ext>
            </a:extLst>
          </p:cNvPr>
          <p:cNvSpPr txBox="1"/>
          <p:nvPr/>
        </p:nvSpPr>
        <p:spPr>
          <a:xfrm>
            <a:off x="-2576945" y="-8312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A0186C5-183D-BE4D-A488-1F7591C62D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91" y="2361572"/>
            <a:ext cx="3414018" cy="341401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A4C0DF6-AA8A-414C-8F6C-5F05A4A9C3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1" y="1289384"/>
            <a:ext cx="1072188" cy="10721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704B40C-7490-F240-BA64-3F245A478D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7517250" y="222856"/>
            <a:ext cx="1294242" cy="7922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BE5CD0E-1FC6-4A4F-AB27-201FF20AF50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729" y="3050682"/>
            <a:ext cx="2035798" cy="2035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211ED5B-8F76-1044-B646-3C09517D8EA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3" y="3050682"/>
            <a:ext cx="2035798" cy="2035798"/>
          </a:xfrm>
          <a:prstGeom prst="rect">
            <a:avLst/>
          </a:prstGeom>
        </p:spPr>
      </p:pic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430441B2-F21D-3F4F-AE9B-622684B748FB}"/>
              </a:ext>
            </a:extLst>
          </p:cNvPr>
          <p:cNvSpPr txBox="1">
            <a:spLocks/>
          </p:cNvSpPr>
          <p:nvPr/>
        </p:nvSpPr>
        <p:spPr>
          <a:xfrm>
            <a:off x="1333284" y="1590200"/>
            <a:ext cx="10391043" cy="4951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en-GB" sz="23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Supports call off contracts between supplier and institute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en-GB" sz="23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Terms and conditions signed between these two parties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en-GB" sz="23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Institute responsible for procurement decision and outcomes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en-GB" sz="23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Competition between resellers of a single platform complete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en-GB" sz="23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Direct award possible where supplier sole provider of specific service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en-GB" sz="23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CMG supported dashboard in support of mini-competitions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en-GB" sz="23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Contracts completely legal in terms of EU procurement directive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en-GB" sz="23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NREN may facilitate relationships between supplier and local R&amp;E community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en-GB" sz="23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Cloud services support virtualisation of on-premise data-</a:t>
            </a:r>
            <a:r>
              <a:rPr lang="en-GB" sz="23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center</a:t>
            </a:r>
            <a:r>
              <a:rPr lang="en-GB" sz="23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(Cloud First strategy) – </a:t>
            </a:r>
            <a:endParaRPr lang="en-GB" sz="23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1028700" lvl="1" indent="-342900">
              <a:spcBef>
                <a:spcPts val="0"/>
              </a:spcBef>
              <a:buFont typeface="Wingdings" pitchFamily="2" charset="2"/>
              <a:buChar char="Ø"/>
            </a:pPr>
            <a:r>
              <a:rPr lang="en-GB" sz="23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Same security considerations apply to workloads (encryption etc)</a:t>
            </a:r>
          </a:p>
          <a:p>
            <a:pPr marL="1028700" lvl="1" indent="-342900">
              <a:spcBef>
                <a:spcPts val="0"/>
              </a:spcBef>
              <a:buFont typeface="Wingdings" pitchFamily="2" charset="2"/>
              <a:buChar char="Ø"/>
            </a:pPr>
            <a:r>
              <a:rPr lang="en-GB" sz="23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Schrems</a:t>
            </a:r>
            <a:r>
              <a:rPr lang="en-GB" sz="23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II - SCCs (Standard Contractual Clauses/dual encryption still applies)</a:t>
            </a:r>
          </a:p>
          <a:p>
            <a:pPr marL="1028700" lvl="1" indent="-342900">
              <a:spcBef>
                <a:spcPts val="0"/>
              </a:spcBef>
              <a:buFont typeface="Wingdings" pitchFamily="2" charset="2"/>
              <a:buChar char="Ø"/>
            </a:pPr>
            <a:r>
              <a:rPr lang="en-GB" sz="23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Institute must understand their own responsibilities in terms of GDPR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ü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PaaS and SaaS available via Marketplaces (as provided by OCRE supplier)</a:t>
            </a:r>
            <a:endParaRPr lang="en-GB" sz="31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ts val="0"/>
              </a:spcBef>
              <a:buFont typeface="Wingdings" pitchFamily="2" charset="2"/>
              <a:buChar char="ü"/>
            </a:pPr>
            <a:endParaRPr lang="en-GB" sz="23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D3A56FAD-E075-2A40-9317-C56DFB32E3D9}"/>
              </a:ext>
            </a:extLst>
          </p:cNvPr>
          <p:cNvSpPr txBox="1">
            <a:spLocks/>
          </p:cNvSpPr>
          <p:nvPr/>
        </p:nvSpPr>
        <p:spPr>
          <a:xfrm>
            <a:off x="3615970" y="6220656"/>
            <a:ext cx="10391043" cy="4951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dirty="0">
                <a:solidFill>
                  <a:srgbClr val="7030A0">
                    <a:alpha val="24898"/>
                  </a:srgbClr>
                </a:solidFill>
                <a:latin typeface="+mj-lt"/>
                <a:ea typeface="+mj-ea"/>
                <a:cs typeface="+mj-cs"/>
              </a:rPr>
              <a:t>just a procurement framework</a:t>
            </a:r>
          </a:p>
        </p:txBody>
      </p:sp>
    </p:spTree>
    <p:extLst>
      <p:ext uri="{BB962C8B-B14F-4D97-AF65-F5344CB8AC3E}">
        <p14:creationId xmlns:p14="http://schemas.microsoft.com/office/powerpoint/2010/main" val="42099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A66E8-9CAF-144A-AE19-A43172EA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GÉANT CMG</a:t>
            </a:r>
            <a:br>
              <a:rPr lang="en-GB" dirty="0">
                <a:solidFill>
                  <a:schemeClr val="accent4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EO Services - Tender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BAE7F-D43C-704E-8BB5-50AF32D2BA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8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702596-EDC5-014A-AA80-11C2A66424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22" y="1810871"/>
            <a:ext cx="12050073" cy="4104049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373963F-DA29-E347-B4FE-8066CB3BCE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6037647"/>
              </p:ext>
            </p:extLst>
          </p:nvPr>
        </p:nvGraphicFramePr>
        <p:xfrm>
          <a:off x="665440" y="1908451"/>
          <a:ext cx="4282522" cy="4040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2E8400F-8131-3740-A44D-8AA39590C8C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221"/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23710" y="4079792"/>
            <a:ext cx="1391287" cy="1391287"/>
          </a:xfrm>
          <a:prstGeom prst="rect">
            <a:avLst/>
          </a:prstGeom>
        </p:spPr>
      </p:pic>
      <p:pic>
        <p:nvPicPr>
          <p:cNvPr id="8" name="Picture 6" descr="europe Icon 984418">
            <a:extLst>
              <a:ext uri="{FF2B5EF4-FFF2-40B4-BE49-F238E27FC236}">
                <a16:creationId xmlns:a16="http://schemas.microsoft.com/office/drawing/2014/main" id="{5FDAE8F4-5D38-064B-BFEB-00A044EB3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823" y="2424054"/>
            <a:ext cx="3814364" cy="38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atellite Icon 2295165">
            <a:extLst>
              <a:ext uri="{FF2B5EF4-FFF2-40B4-BE49-F238E27FC236}">
                <a16:creationId xmlns:a16="http://schemas.microsoft.com/office/drawing/2014/main" id="{E3915A27-325F-E346-AA53-BBC48BC57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033" y="1444760"/>
            <a:ext cx="1604790" cy="16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loud Computing Icon 1560314">
            <a:extLst>
              <a:ext uri="{FF2B5EF4-FFF2-40B4-BE49-F238E27FC236}">
                <a16:creationId xmlns:a16="http://schemas.microsoft.com/office/drawing/2014/main" id="{E2DA5DFE-9CF0-8B45-926C-5D83395D9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806" y="3495660"/>
            <a:ext cx="1168263" cy="116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5F69D6-A720-9449-96AD-3DB51AC4566B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72" y="5112593"/>
            <a:ext cx="567530" cy="5675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70D169-C436-E54B-8D53-5EFF65A5B23C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290" y="4497011"/>
            <a:ext cx="929910" cy="9299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A93315-540D-4E4F-9B24-F735ED9236EC}"/>
              </a:ext>
            </a:extLst>
          </p:cNvPr>
          <p:cNvSpPr txBox="1"/>
          <p:nvPr/>
        </p:nvSpPr>
        <p:spPr>
          <a:xfrm>
            <a:off x="4039765" y="4775435"/>
            <a:ext cx="41354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E2A8E"/>
                </a:solidFill>
              </a:rPr>
              <a:t>DPS –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solidFill>
                  <a:srgbClr val="2E2A8E"/>
                </a:solidFill>
              </a:rPr>
              <a:t>Documents submitted for approval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solidFill>
                  <a:srgbClr val="2E2A8E"/>
                </a:solidFill>
              </a:rPr>
              <a:t>Supplier registration based on requirements identified in funding calls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85DE98F-602D-2549-9AE8-0B50A408423A}"/>
              </a:ext>
            </a:extLst>
          </p:cNvPr>
          <p:cNvSpPr/>
          <p:nvPr/>
        </p:nvSpPr>
        <p:spPr>
          <a:xfrm>
            <a:off x="380198" y="5614378"/>
            <a:ext cx="1745998" cy="9684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6675">
            <a:solidFill>
              <a:srgbClr val="F98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F98438"/>
                </a:solidFill>
              </a:rPr>
              <a:t>Estimated</a:t>
            </a:r>
            <a:r>
              <a:rPr lang="en-US" sz="1400" dirty="0">
                <a:solidFill>
                  <a:srgbClr val="F98438"/>
                </a:solidFill>
              </a:rPr>
              <a:t> 35 initial suppliers registered on DPS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6C46D65-8732-5940-AC44-7620DF6BBB8E}"/>
              </a:ext>
            </a:extLst>
          </p:cNvPr>
          <p:cNvSpPr/>
          <p:nvPr/>
        </p:nvSpPr>
        <p:spPr>
          <a:xfrm>
            <a:off x="1761838" y="6217757"/>
            <a:ext cx="321275" cy="318501"/>
          </a:xfrm>
          <a:prstGeom prst="ellipse">
            <a:avLst/>
          </a:prstGeom>
          <a:solidFill>
            <a:srgbClr val="F98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i</a:t>
            </a:r>
            <a:endParaRPr lang="en-US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0306E2-C6C4-A649-B5B0-81F826FE0EE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7517250" y="222856"/>
            <a:ext cx="1294242" cy="7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7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68228F-F68B-A948-A954-F10A2710AE20}"/>
              </a:ext>
            </a:extLst>
          </p:cNvPr>
          <p:cNvSpPr/>
          <p:nvPr/>
        </p:nvSpPr>
        <p:spPr>
          <a:xfrm>
            <a:off x="540746" y="1629261"/>
            <a:ext cx="5805302" cy="4478457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79B903-878C-7443-A4C3-4DD72576209A}"/>
              </a:ext>
            </a:extLst>
          </p:cNvPr>
          <p:cNvSpPr/>
          <p:nvPr/>
        </p:nvSpPr>
        <p:spPr>
          <a:xfrm>
            <a:off x="688160" y="1070812"/>
            <a:ext cx="3536622" cy="48963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GÉANT and the NRENS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FE590D3-FFC0-7649-8E0E-825FFAA5331B}"/>
              </a:ext>
            </a:extLst>
          </p:cNvPr>
          <p:cNvSpPr/>
          <p:nvPr/>
        </p:nvSpPr>
        <p:spPr>
          <a:xfrm>
            <a:off x="5830347" y="1489013"/>
            <a:ext cx="4629150" cy="4586288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6DFB31EC-79E8-BA40-A5CE-E41396FD9266}"/>
              </a:ext>
            </a:extLst>
          </p:cNvPr>
          <p:cNvSpPr/>
          <p:nvPr/>
        </p:nvSpPr>
        <p:spPr>
          <a:xfrm>
            <a:off x="8557947" y="4540311"/>
            <a:ext cx="2414587" cy="2085975"/>
          </a:xfrm>
          <a:prstGeom prst="triangle">
            <a:avLst/>
          </a:prstGeom>
          <a:solidFill>
            <a:srgbClr val="7030A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F6C5C2-6051-7B43-A39D-61054FC618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6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758"/>
                    </a14:imgEffect>
                    <a14:imgEffect>
                      <a14:saturation sat="2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569" y="2670804"/>
            <a:ext cx="2222705" cy="22227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7B6096-19AF-8645-A29D-9B5DC7F28C5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019" y="4893509"/>
            <a:ext cx="1666290" cy="1666290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1F576FB7-DA60-824A-B925-F97BFCD19809}"/>
              </a:ext>
            </a:extLst>
          </p:cNvPr>
          <p:cNvSpPr/>
          <p:nvPr/>
        </p:nvSpPr>
        <p:spPr>
          <a:xfrm flipH="1">
            <a:off x="4224782" y="5368987"/>
            <a:ext cx="1774752" cy="1051915"/>
          </a:xfrm>
          <a:custGeom>
            <a:avLst/>
            <a:gdLst>
              <a:gd name="connsiteX0" fmla="*/ 2349433 w 3970220"/>
              <a:gd name="connsiteY0" fmla="*/ 0 h 2457884"/>
              <a:gd name="connsiteX1" fmla="*/ 3479610 w 3970220"/>
              <a:gd name="connsiteY1" fmla="*/ 921121 h 2457884"/>
              <a:gd name="connsiteX2" fmla="*/ 3490601 w 3970220"/>
              <a:gd name="connsiteY2" fmla="*/ 993136 h 2457884"/>
              <a:gd name="connsiteX3" fmla="*/ 3506160 w 3970220"/>
              <a:gd name="connsiteY3" fmla="*/ 997966 h 2457884"/>
              <a:gd name="connsiteX4" fmla="*/ 3970220 w 3970220"/>
              <a:gd name="connsiteY4" fmla="*/ 1698070 h 2457884"/>
              <a:gd name="connsiteX5" fmla="*/ 3288093 w 3970220"/>
              <a:gd name="connsiteY5" fmla="*/ 2453961 h 2457884"/>
              <a:gd name="connsiteX6" fmla="*/ 3216918 w 3970220"/>
              <a:gd name="connsiteY6" fmla="*/ 2457555 h 2457884"/>
              <a:gd name="connsiteX7" fmla="*/ 3216918 w 3970220"/>
              <a:gd name="connsiteY7" fmla="*/ 2457884 h 2457884"/>
              <a:gd name="connsiteX8" fmla="*/ 3210406 w 3970220"/>
              <a:gd name="connsiteY8" fmla="*/ 2457884 h 2457884"/>
              <a:gd name="connsiteX9" fmla="*/ 759814 w 3970220"/>
              <a:gd name="connsiteY9" fmla="*/ 2457884 h 2457884"/>
              <a:gd name="connsiteX10" fmla="*/ 715909 w 3970220"/>
              <a:gd name="connsiteY10" fmla="*/ 2457884 h 2457884"/>
              <a:gd name="connsiteX11" fmla="*/ 715909 w 3970220"/>
              <a:gd name="connsiteY11" fmla="*/ 2455667 h 2457884"/>
              <a:gd name="connsiteX12" fmla="*/ 682127 w 3970220"/>
              <a:gd name="connsiteY12" fmla="*/ 2453961 h 2457884"/>
              <a:gd name="connsiteX13" fmla="*/ 0 w 3970220"/>
              <a:gd name="connsiteY13" fmla="*/ 1698070 h 2457884"/>
              <a:gd name="connsiteX14" fmla="*/ 464060 w 3970220"/>
              <a:gd name="connsiteY14" fmla="*/ 997966 h 2457884"/>
              <a:gd name="connsiteX15" fmla="*/ 589421 w 3970220"/>
              <a:gd name="connsiteY15" fmla="*/ 959052 h 2457884"/>
              <a:gd name="connsiteX16" fmla="*/ 619937 w 3970220"/>
              <a:gd name="connsiteY16" fmla="*/ 860745 h 2457884"/>
              <a:gd name="connsiteX17" fmla="*/ 1119170 w 3970220"/>
              <a:gd name="connsiteY17" fmla="*/ 529831 h 2457884"/>
              <a:gd name="connsiteX18" fmla="*/ 1330067 w 3970220"/>
              <a:gd name="connsiteY18" fmla="*/ 572409 h 2457884"/>
              <a:gd name="connsiteX19" fmla="*/ 1349232 w 3970220"/>
              <a:gd name="connsiteY19" fmla="*/ 582811 h 2457884"/>
              <a:gd name="connsiteX20" fmla="*/ 1362832 w 3970220"/>
              <a:gd name="connsiteY20" fmla="*/ 555423 h 2457884"/>
              <a:gd name="connsiteX21" fmla="*/ 2349433 w 3970220"/>
              <a:gd name="connsiteY21" fmla="*/ 0 h 245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70220" h="2457884">
                <a:moveTo>
                  <a:pt x="2349433" y="0"/>
                </a:moveTo>
                <a:cubicBezTo>
                  <a:pt x="2906916" y="0"/>
                  <a:pt x="3372040" y="395439"/>
                  <a:pt x="3479610" y="921121"/>
                </a:cubicBezTo>
                <a:lnTo>
                  <a:pt x="3490601" y="993136"/>
                </a:lnTo>
                <a:lnTo>
                  <a:pt x="3506160" y="997966"/>
                </a:lnTo>
                <a:cubicBezTo>
                  <a:pt x="3778869" y="1113312"/>
                  <a:pt x="3970220" y="1383345"/>
                  <a:pt x="3970220" y="1698070"/>
                </a:cubicBezTo>
                <a:cubicBezTo>
                  <a:pt x="3970220" y="2091477"/>
                  <a:pt x="3671234" y="2415051"/>
                  <a:pt x="3288093" y="2453961"/>
                </a:cubicBezTo>
                <a:lnTo>
                  <a:pt x="3216918" y="2457555"/>
                </a:lnTo>
                <a:lnTo>
                  <a:pt x="3216918" y="2457884"/>
                </a:lnTo>
                <a:lnTo>
                  <a:pt x="3210406" y="2457884"/>
                </a:lnTo>
                <a:lnTo>
                  <a:pt x="759814" y="2457884"/>
                </a:lnTo>
                <a:lnTo>
                  <a:pt x="715909" y="2457884"/>
                </a:lnTo>
                <a:lnTo>
                  <a:pt x="715909" y="2455667"/>
                </a:lnTo>
                <a:lnTo>
                  <a:pt x="682127" y="2453961"/>
                </a:lnTo>
                <a:cubicBezTo>
                  <a:pt x="298986" y="2415051"/>
                  <a:pt x="0" y="2091477"/>
                  <a:pt x="0" y="1698070"/>
                </a:cubicBezTo>
                <a:cubicBezTo>
                  <a:pt x="0" y="1383345"/>
                  <a:pt x="191351" y="1113312"/>
                  <a:pt x="464060" y="997966"/>
                </a:cubicBezTo>
                <a:lnTo>
                  <a:pt x="589421" y="959052"/>
                </a:lnTo>
                <a:lnTo>
                  <a:pt x="619937" y="860745"/>
                </a:lnTo>
                <a:cubicBezTo>
                  <a:pt x="702189" y="666281"/>
                  <a:pt x="894744" y="529831"/>
                  <a:pt x="1119170" y="529831"/>
                </a:cubicBezTo>
                <a:cubicBezTo>
                  <a:pt x="1193978" y="529831"/>
                  <a:pt x="1265246" y="544992"/>
                  <a:pt x="1330067" y="572409"/>
                </a:cubicBezTo>
                <a:lnTo>
                  <a:pt x="1349232" y="582811"/>
                </a:lnTo>
                <a:lnTo>
                  <a:pt x="1362832" y="555423"/>
                </a:lnTo>
                <a:cubicBezTo>
                  <a:pt x="1565161" y="222434"/>
                  <a:pt x="1931321" y="0"/>
                  <a:pt x="2349433" y="0"/>
                </a:cubicBezTo>
                <a:close/>
              </a:path>
            </a:pathLst>
          </a:custGeom>
          <a:noFill/>
          <a:ln w="107950">
            <a:solidFill>
              <a:schemeClr val="accent4">
                <a:lumMod val="60000"/>
                <a:lumOff val="40000"/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EAA0A2-2E87-F64C-A743-515677C63A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261427" y="5928949"/>
            <a:ext cx="1294242" cy="792285"/>
          </a:xfrm>
          <a:prstGeom prst="rect">
            <a:avLst/>
          </a:prstGeom>
        </p:spPr>
      </p:pic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7E61EE5B-C2F8-9B4E-9CD7-277786145968}"/>
              </a:ext>
            </a:extLst>
          </p:cNvPr>
          <p:cNvSpPr txBox="1">
            <a:spLocks/>
          </p:cNvSpPr>
          <p:nvPr/>
        </p:nvSpPr>
        <p:spPr>
          <a:xfrm>
            <a:off x="494615" y="1606487"/>
            <a:ext cx="678412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Courier New" panose="02070309020205020404" pitchFamily="49" charset="0"/>
              <a:buChar char="o"/>
              <a:defRPr sz="2400" kern="1200">
                <a:solidFill>
                  <a:srgbClr val="2E298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Courier New" panose="02070309020205020404" pitchFamily="49" charset="0"/>
              <a:buChar char="o"/>
              <a:defRPr sz="2400" kern="1200">
                <a:solidFill>
                  <a:srgbClr val="2E298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Courier New" panose="02070309020205020404" pitchFamily="49" charset="0"/>
              <a:buChar char="o"/>
              <a:defRPr sz="2400" kern="1200">
                <a:solidFill>
                  <a:srgbClr val="2E29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Courier New" panose="02070309020205020404" pitchFamily="49" charset="0"/>
              <a:buChar char="o"/>
              <a:defRPr sz="2400" kern="1200">
                <a:solidFill>
                  <a:srgbClr val="2E298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Courier New" panose="02070309020205020404" pitchFamily="49" charset="0"/>
              <a:buChar char="o"/>
              <a:defRPr sz="2400" kern="1200">
                <a:solidFill>
                  <a:srgbClr val="2E298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00"/>
              </a:spcBef>
              <a:buClr>
                <a:srgbClr val="F98438"/>
              </a:buClr>
              <a:buFont typeface="Wingdings" pitchFamily="2" charset="2"/>
              <a:buChar char="q"/>
              <a:tabLst>
                <a:tab pos="3636963" algn="l"/>
              </a:tabLst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Catalogue of Cloud and Digital Services</a:t>
            </a:r>
          </a:p>
          <a:p>
            <a:pPr>
              <a:lnSpc>
                <a:spcPct val="110000"/>
              </a:lnSpc>
              <a:spcBef>
                <a:spcPts val="400"/>
              </a:spcBef>
              <a:buClr>
                <a:srgbClr val="F98438"/>
              </a:buClr>
              <a:buFont typeface="Wingdings" pitchFamily="2" charset="2"/>
              <a:buChar char="q"/>
              <a:tabLst>
                <a:tab pos="3636963" algn="l"/>
              </a:tabLst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Develop relationships with market in-country  </a:t>
            </a:r>
          </a:p>
          <a:p>
            <a:pPr>
              <a:lnSpc>
                <a:spcPct val="110000"/>
              </a:lnSpc>
              <a:spcBef>
                <a:spcPts val="400"/>
              </a:spcBef>
              <a:buClr>
                <a:srgbClr val="F98438"/>
              </a:buClr>
              <a:buFont typeface="Wingdings" pitchFamily="2" charset="2"/>
              <a:buChar char="q"/>
              <a:tabLst>
                <a:tab pos="3636963" algn="l"/>
              </a:tabLst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Provide access to call-off agreements</a:t>
            </a:r>
          </a:p>
          <a:p>
            <a:pPr>
              <a:lnSpc>
                <a:spcPct val="110000"/>
              </a:lnSpc>
              <a:spcBef>
                <a:spcPts val="400"/>
              </a:spcBef>
              <a:buClr>
                <a:srgbClr val="F98438"/>
              </a:buClr>
              <a:buFont typeface="Wingdings" pitchFamily="2" charset="2"/>
              <a:buChar char="q"/>
              <a:tabLst>
                <a:tab pos="3636963" algn="l"/>
              </a:tabLst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Support local cloud forums</a:t>
            </a:r>
          </a:p>
          <a:p>
            <a:pPr>
              <a:lnSpc>
                <a:spcPct val="110000"/>
              </a:lnSpc>
              <a:spcBef>
                <a:spcPts val="400"/>
              </a:spcBef>
              <a:buClr>
                <a:srgbClr val="F98438"/>
              </a:buClr>
              <a:buFont typeface="Wingdings" pitchFamily="2" charset="2"/>
              <a:buChar char="q"/>
              <a:tabLst>
                <a:tab pos="3636963" algn="l"/>
              </a:tabLst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Procure on behalf of R&amp;E community (underwriter/Buyer Group)</a:t>
            </a:r>
          </a:p>
          <a:p>
            <a:pPr>
              <a:lnSpc>
                <a:spcPct val="110000"/>
              </a:lnSpc>
              <a:spcBef>
                <a:spcPts val="400"/>
              </a:spcBef>
              <a:buClr>
                <a:srgbClr val="F98438"/>
              </a:buClr>
              <a:buFont typeface="Wingdings" pitchFamily="2" charset="2"/>
              <a:buChar char="q"/>
              <a:tabLst>
                <a:tab pos="3636963" algn="l"/>
              </a:tabLst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Evangelize services via webinars and conferences</a:t>
            </a:r>
          </a:p>
          <a:p>
            <a:pPr>
              <a:lnSpc>
                <a:spcPct val="110000"/>
              </a:lnSpc>
              <a:spcBef>
                <a:spcPts val="400"/>
              </a:spcBef>
              <a:buClr>
                <a:srgbClr val="F98438"/>
              </a:buClr>
              <a:buFont typeface="Wingdings" pitchFamily="2" charset="2"/>
              <a:buChar char="q"/>
              <a:tabLst>
                <a:tab pos="3636963" algn="l"/>
              </a:tabLst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Host agreed upon supplier engagements</a:t>
            </a:r>
          </a:p>
          <a:p>
            <a:pPr>
              <a:lnSpc>
                <a:spcPct val="110000"/>
              </a:lnSpc>
              <a:spcBef>
                <a:spcPts val="400"/>
              </a:spcBef>
              <a:buClr>
                <a:srgbClr val="F98438"/>
              </a:buClr>
              <a:buFont typeface="Wingdings" pitchFamily="2" charset="2"/>
              <a:buChar char="q"/>
              <a:tabLst>
                <a:tab pos="3636963" algn="l"/>
              </a:tabLst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Communicate funding calls for institutes</a:t>
            </a:r>
          </a:p>
          <a:p>
            <a:pPr>
              <a:lnSpc>
                <a:spcPct val="110000"/>
              </a:lnSpc>
              <a:spcBef>
                <a:spcPts val="400"/>
              </a:spcBef>
              <a:buClr>
                <a:srgbClr val="F98438"/>
              </a:buClr>
              <a:buFont typeface="Wingdings" pitchFamily="2" charset="2"/>
              <a:buChar char="q"/>
              <a:tabLst>
                <a:tab pos="3636963" algn="l"/>
              </a:tabLst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Provide support for local buyer groups</a:t>
            </a:r>
          </a:p>
        </p:txBody>
      </p:sp>
    </p:spTree>
    <p:extLst>
      <p:ext uri="{BB962C8B-B14F-4D97-AF65-F5344CB8AC3E}">
        <p14:creationId xmlns:p14="http://schemas.microsoft.com/office/powerpoint/2010/main" val="150014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CRE EC Revi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t practice for GN4-2 Period 2 EC Review AM.pptx  -  Read-Only" id="{4CAFA2D0-1A7D-467D-A1FC-E32C0EF6E44D}" vid="{AA3F1CD6-7679-4B7F-89BC-8EEDE5B651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E9B1AA118C34F82E733F4D848DC35" ma:contentTypeVersion="14" ma:contentTypeDescription="Create a new document." ma:contentTypeScope="" ma:versionID="b73a544faead47e4d6e5157e164e3358">
  <xsd:schema xmlns:xsd="http://www.w3.org/2001/XMLSchema" xmlns:xs="http://www.w3.org/2001/XMLSchema" xmlns:p="http://schemas.microsoft.com/office/2006/metadata/properties" xmlns:ns1="http://schemas.microsoft.com/sharepoint/v3" xmlns:ns2="fe13b33b-dc4c-4fcc-a01d-1ea37eaea64b" xmlns:ns3="4eae8392-67b5-4ed5-8ccf-26b4da69c2f3" targetNamespace="http://schemas.microsoft.com/office/2006/metadata/properties" ma:root="true" ma:fieldsID="98b071339331ad632ebee9d2adc61c00" ns1:_="" ns2:_="" ns3:_="">
    <xsd:import namespace="http://schemas.microsoft.com/sharepoint/v3"/>
    <xsd:import namespace="fe13b33b-dc4c-4fcc-a01d-1ea37eaea64b"/>
    <xsd:import namespace="4eae8392-67b5-4ed5-8ccf-26b4da69c2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3b33b-dc4c-4fcc-a01d-1ea37eaea6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e8392-67b5-4ed5-8ccf-26b4da69c2f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5403C57-D232-412F-A23B-414707B2D69A}"/>
</file>

<file path=customXml/itemProps2.xml><?xml version="1.0" encoding="utf-8"?>
<ds:datastoreItem xmlns:ds="http://schemas.openxmlformats.org/officeDocument/2006/customXml" ds:itemID="{B10C5838-29AC-404D-AE84-6DF78011E5C9}"/>
</file>

<file path=customXml/itemProps3.xml><?xml version="1.0" encoding="utf-8"?>
<ds:datastoreItem xmlns:ds="http://schemas.openxmlformats.org/officeDocument/2006/customXml" ds:itemID="{96D0DE27-ABAC-42F2-A12D-922124ED3F7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2330</TotalTime>
  <Words>696</Words>
  <Application>Microsoft Macintosh PowerPoint</Application>
  <PresentationFormat>Widescreen</PresentationFormat>
  <Paragraphs>134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9</vt:i4>
      </vt:variant>
    </vt:vector>
  </HeadingPairs>
  <TitlesOfParts>
    <vt:vector size="26" baseType="lpstr">
      <vt:lpstr>American Typewriter</vt:lpstr>
      <vt:lpstr>Arial</vt:lpstr>
      <vt:lpstr>Calibri</vt:lpstr>
      <vt:lpstr>Calibri Light</vt:lpstr>
      <vt:lpstr>Courier New</vt:lpstr>
      <vt:lpstr>Wingdings</vt:lpstr>
      <vt:lpstr>OCRE EC Review</vt:lpstr>
      <vt:lpstr>Dave Heyns, Project Director</vt:lpstr>
      <vt:lpstr>PowerPoint Presentation</vt:lpstr>
      <vt:lpstr>GÉANT CMG The OCRE IaaS+ framework</vt:lpstr>
      <vt:lpstr>GÉANT CMG Cloud (IaaS+) Framework</vt:lpstr>
      <vt:lpstr>GÉANT CMG The OCRE IaaS+ tender process</vt:lpstr>
      <vt:lpstr>GÉANT CMG OCRE Cloud Catalogue</vt:lpstr>
      <vt:lpstr>GÉANT CMG Procurement</vt:lpstr>
      <vt:lpstr>GÉANT CMG EO Services - Tender</vt:lpstr>
      <vt:lpstr>PowerPoint Presentation</vt:lpstr>
      <vt:lpstr>PowerPoint Presentation</vt:lpstr>
      <vt:lpstr>Interim Review</vt:lpstr>
      <vt:lpstr>Vouchers</vt:lpstr>
      <vt:lpstr>NRENs</vt:lpstr>
      <vt:lpstr>Cloud Tender</vt:lpstr>
      <vt:lpstr>EAB</vt:lpstr>
      <vt:lpstr>Targets</vt:lpstr>
      <vt:lpstr>EO DPS</vt:lpstr>
      <vt:lpstr>Cloud Call</vt:lpstr>
      <vt:lpstr>EO Call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Hasleham</dc:creator>
  <cp:lastModifiedBy>David Heyns</cp:lastModifiedBy>
  <cp:revision>144</cp:revision>
  <dcterms:created xsi:type="dcterms:W3CDTF">2020-08-12T13:53:09Z</dcterms:created>
  <dcterms:modified xsi:type="dcterms:W3CDTF">2021-05-27T07:29:18Z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0x0101004C1E9B1AA118C34F82E733F4D848DC35</vt:lpwstr>
  </property>
</Properties>
</file>