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388" r:id="rId6"/>
    <p:sldId id="389" r:id="rId7"/>
    <p:sldId id="390" r:id="rId8"/>
    <p:sldId id="39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9E1F63"/>
    <a:srgbClr val="065081"/>
    <a:srgbClr val="99BDCB"/>
    <a:srgbClr val="4C7F94"/>
    <a:srgbClr val="C7DBE3"/>
    <a:srgbClr val="D2D6EA"/>
    <a:srgbClr val="8A94C8"/>
    <a:srgbClr val="717EBD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C66315-96D0-4FE1-AAF8-7A41F30CF7DC}" v="320" dt="2021-05-27T08:28:08.8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vonne Murphy" userId="S::yvonne.murphy@geantclouds.onmicrosoft.com::872d8b2e-b651-4b61-b55a-d885e4b88d36" providerId="AD" clId="Web-{E3C6C09F-705B-2000-DEBC-D51BF59831A5}"/>
    <pc:docChg chg="modSld">
      <pc:chgData name="Yvonne Murphy" userId="S::yvonne.murphy@geantclouds.onmicrosoft.com::872d8b2e-b651-4b61-b55a-d885e4b88d36" providerId="AD" clId="Web-{E3C6C09F-705B-2000-DEBC-D51BF59831A5}" dt="2021-04-22T15:46:27.570" v="1" actId="20577"/>
      <pc:docMkLst>
        <pc:docMk/>
      </pc:docMkLst>
      <pc:sldChg chg="modSp">
        <pc:chgData name="Yvonne Murphy" userId="S::yvonne.murphy@geantclouds.onmicrosoft.com::872d8b2e-b651-4b61-b55a-d885e4b88d36" providerId="AD" clId="Web-{E3C6C09F-705B-2000-DEBC-D51BF59831A5}" dt="2021-04-22T15:46:27.570" v="1" actId="20577"/>
        <pc:sldMkLst>
          <pc:docMk/>
          <pc:sldMk cId="668041667" sldId="398"/>
        </pc:sldMkLst>
        <pc:spChg chg="mod">
          <ac:chgData name="Yvonne Murphy" userId="S::yvonne.murphy@geantclouds.onmicrosoft.com::872d8b2e-b651-4b61-b55a-d885e4b88d36" providerId="AD" clId="Web-{E3C6C09F-705B-2000-DEBC-D51BF59831A5}" dt="2021-04-22T15:46:27.570" v="1" actId="20577"/>
          <ac:spMkLst>
            <pc:docMk/>
            <pc:sldMk cId="668041667" sldId="398"/>
            <ac:spMk id="5" creationId="{F98BDB2C-FE51-4E6A-A4FE-6D03EE17782F}"/>
          </ac:spMkLst>
        </pc:spChg>
      </pc:sldChg>
    </pc:docChg>
  </pc:docChgLst>
  <pc:docChgLst>
    <pc:chgData name="Yvonne Murphy" userId="S::yvonne.murphy@geantclouds.onmicrosoft.com::872d8b2e-b651-4b61-b55a-d885e4b88d36" providerId="AD" clId="Web-{0509C09F-1015-2000-B83F-FBAFD8E1F399}"/>
    <pc:docChg chg="modSld">
      <pc:chgData name="Yvonne Murphy" userId="S::yvonne.murphy@geantclouds.onmicrosoft.com::872d8b2e-b651-4b61-b55a-d885e4b88d36" providerId="AD" clId="Web-{0509C09F-1015-2000-B83F-FBAFD8E1F399}" dt="2021-04-20T08:28:05.503" v="7" actId="20577"/>
      <pc:docMkLst>
        <pc:docMk/>
      </pc:docMkLst>
      <pc:sldChg chg="modSp">
        <pc:chgData name="Yvonne Murphy" userId="S::yvonne.murphy@geantclouds.onmicrosoft.com::872d8b2e-b651-4b61-b55a-d885e4b88d36" providerId="AD" clId="Web-{0509C09F-1015-2000-B83F-FBAFD8E1F399}" dt="2021-04-20T08:28:05.503" v="7" actId="20577"/>
        <pc:sldMkLst>
          <pc:docMk/>
          <pc:sldMk cId="776626309" sldId="388"/>
        </pc:sldMkLst>
        <pc:spChg chg="mod">
          <ac:chgData name="Yvonne Murphy" userId="S::yvonne.murphy@geantclouds.onmicrosoft.com::872d8b2e-b651-4b61-b55a-d885e4b88d36" providerId="AD" clId="Web-{0509C09F-1015-2000-B83F-FBAFD8E1F399}" dt="2021-04-20T08:28:05.503" v="7" actId="20577"/>
          <ac:spMkLst>
            <pc:docMk/>
            <pc:sldMk cId="776626309" sldId="388"/>
            <ac:spMk id="5" creationId="{F98BDB2C-FE51-4E6A-A4FE-6D03EE17782F}"/>
          </ac:spMkLst>
        </pc:spChg>
      </pc:sldChg>
      <pc:sldChg chg="modSp">
        <pc:chgData name="Yvonne Murphy" userId="S::yvonne.murphy@geantclouds.onmicrosoft.com::872d8b2e-b651-4b61-b55a-d885e4b88d36" providerId="AD" clId="Web-{0509C09F-1015-2000-B83F-FBAFD8E1F399}" dt="2021-04-20T08:27:32.705" v="5" actId="20577"/>
        <pc:sldMkLst>
          <pc:docMk/>
          <pc:sldMk cId="1511542197" sldId="397"/>
        </pc:sldMkLst>
        <pc:spChg chg="mod">
          <ac:chgData name="Yvonne Murphy" userId="S::yvonne.murphy@geantclouds.onmicrosoft.com::872d8b2e-b651-4b61-b55a-d885e4b88d36" providerId="AD" clId="Web-{0509C09F-1015-2000-B83F-FBAFD8E1F399}" dt="2021-04-20T08:27:32.705" v="5" actId="20577"/>
          <ac:spMkLst>
            <pc:docMk/>
            <pc:sldMk cId="1511542197" sldId="397"/>
            <ac:spMk id="6" creationId="{72F8443D-D91A-42AB-83F8-4EBAAF519609}"/>
          </ac:spMkLst>
        </pc:spChg>
      </pc:sldChg>
    </pc:docChg>
  </pc:docChgLst>
  <pc:docChgLst>
    <pc:chgData name="Yvonne Murphy" userId="S::yvonne.murphy@geantclouds.onmicrosoft.com::872d8b2e-b651-4b61-b55a-d885e4b88d36" providerId="AD" clId="Web-{DBE0074C-DDA9-18C5-9E88-9794E0003540}"/>
    <pc:docChg chg="modSld">
      <pc:chgData name="Yvonne Murphy" userId="S::yvonne.murphy@geantclouds.onmicrosoft.com::872d8b2e-b651-4b61-b55a-d885e4b88d36" providerId="AD" clId="Web-{DBE0074C-DDA9-18C5-9E88-9794E0003540}" dt="2021-04-20T09:33:58.724" v="35" actId="20577"/>
      <pc:docMkLst>
        <pc:docMk/>
      </pc:docMkLst>
      <pc:sldChg chg="modSp">
        <pc:chgData name="Yvonne Murphy" userId="S::yvonne.murphy@geantclouds.onmicrosoft.com::872d8b2e-b651-4b61-b55a-d885e4b88d36" providerId="AD" clId="Web-{DBE0074C-DDA9-18C5-9E88-9794E0003540}" dt="2021-04-20T09:33:58.724" v="35" actId="20577"/>
        <pc:sldMkLst>
          <pc:docMk/>
          <pc:sldMk cId="1511542197" sldId="397"/>
        </pc:sldMkLst>
        <pc:spChg chg="mod">
          <ac:chgData name="Yvonne Murphy" userId="S::yvonne.murphy@geantclouds.onmicrosoft.com::872d8b2e-b651-4b61-b55a-d885e4b88d36" providerId="AD" clId="Web-{DBE0074C-DDA9-18C5-9E88-9794E0003540}" dt="2021-04-20T09:33:58.724" v="35" actId="20577"/>
          <ac:spMkLst>
            <pc:docMk/>
            <pc:sldMk cId="1511542197" sldId="397"/>
            <ac:spMk id="5" creationId="{F98BDB2C-FE51-4E6A-A4FE-6D03EE17782F}"/>
          </ac:spMkLst>
        </pc:spChg>
      </pc:sldChg>
    </pc:docChg>
  </pc:docChgLst>
  <pc:docChgLst>
    <pc:chgData name="Yvonne Murphy" userId="S::yvonne.murphy@geantclouds.onmicrosoft.com::872d8b2e-b651-4b61-b55a-d885e4b88d36" providerId="AD" clId="Web-{964A3DB8-3AB3-496E-8814-88305A0D7F3D}"/>
    <pc:docChg chg="modSld">
      <pc:chgData name="Yvonne Murphy" userId="S::yvonne.murphy@geantclouds.onmicrosoft.com::872d8b2e-b651-4b61-b55a-d885e4b88d36" providerId="AD" clId="Web-{964A3DB8-3AB3-496E-8814-88305A0D7F3D}" dt="2021-04-21T12:41:44.150" v="31" actId="20577"/>
      <pc:docMkLst>
        <pc:docMk/>
      </pc:docMkLst>
      <pc:sldChg chg="modSp">
        <pc:chgData name="Yvonne Murphy" userId="S::yvonne.murphy@geantclouds.onmicrosoft.com::872d8b2e-b651-4b61-b55a-d885e4b88d36" providerId="AD" clId="Web-{964A3DB8-3AB3-496E-8814-88305A0D7F3D}" dt="2021-04-21T12:41:44.150" v="31" actId="20577"/>
        <pc:sldMkLst>
          <pc:docMk/>
          <pc:sldMk cId="1511542197" sldId="397"/>
        </pc:sldMkLst>
        <pc:spChg chg="mod">
          <ac:chgData name="Yvonne Murphy" userId="S::yvonne.murphy@geantclouds.onmicrosoft.com::872d8b2e-b651-4b61-b55a-d885e4b88d36" providerId="AD" clId="Web-{964A3DB8-3AB3-496E-8814-88305A0D7F3D}" dt="2021-04-21T12:41:44.150" v="31" actId="20577"/>
          <ac:spMkLst>
            <pc:docMk/>
            <pc:sldMk cId="1511542197" sldId="397"/>
            <ac:spMk id="5" creationId="{F98BDB2C-FE51-4E6A-A4FE-6D03EE17782F}"/>
          </ac:spMkLst>
        </pc:spChg>
      </pc:sldChg>
    </pc:docChg>
  </pc:docChgLst>
  <pc:docChgLst>
    <pc:chgData name="Garvan McFeeley" userId="d71a5db1-52d3-408a-bd4a-c67d63c36d1d" providerId="ADAL" clId="{30C66315-96D0-4FE1-AAF8-7A41F30CF7DC}"/>
    <pc:docChg chg="custSel addSld delSld modSld">
      <pc:chgData name="Garvan McFeeley" userId="d71a5db1-52d3-408a-bd4a-c67d63c36d1d" providerId="ADAL" clId="{30C66315-96D0-4FE1-AAF8-7A41F30CF7DC}" dt="2021-05-27T08:09:41.001" v="576" actId="20577"/>
      <pc:docMkLst>
        <pc:docMk/>
      </pc:docMkLst>
      <pc:sldChg chg="modSp mod">
        <pc:chgData name="Garvan McFeeley" userId="d71a5db1-52d3-408a-bd4a-c67d63c36d1d" providerId="ADAL" clId="{30C66315-96D0-4FE1-AAF8-7A41F30CF7DC}" dt="2021-05-27T08:09:41.001" v="576" actId="20577"/>
        <pc:sldMkLst>
          <pc:docMk/>
          <pc:sldMk cId="291288072" sldId="256"/>
        </pc:sldMkLst>
        <pc:spChg chg="mod">
          <ac:chgData name="Garvan McFeeley" userId="d71a5db1-52d3-408a-bd4a-c67d63c36d1d" providerId="ADAL" clId="{30C66315-96D0-4FE1-AAF8-7A41F30CF7DC}" dt="2021-05-27T08:09:41.001" v="576" actId="20577"/>
          <ac:spMkLst>
            <pc:docMk/>
            <pc:sldMk cId="291288072" sldId="256"/>
            <ac:spMk id="12" creationId="{00000000-0000-0000-0000-000000000000}"/>
          </ac:spMkLst>
        </pc:spChg>
        <pc:spChg chg="mod">
          <ac:chgData name="Garvan McFeeley" userId="d71a5db1-52d3-408a-bd4a-c67d63c36d1d" providerId="ADAL" clId="{30C66315-96D0-4FE1-AAF8-7A41F30CF7DC}" dt="2021-05-26T15:04:39.757" v="195" actId="20577"/>
          <ac:spMkLst>
            <pc:docMk/>
            <pc:sldMk cId="291288072" sldId="256"/>
            <ac:spMk id="16" creationId="{00000000-0000-0000-0000-000000000000}"/>
          </ac:spMkLst>
        </pc:spChg>
        <pc:picChg chg="mod">
          <ac:chgData name="Garvan McFeeley" userId="d71a5db1-52d3-408a-bd4a-c67d63c36d1d" providerId="ADAL" clId="{30C66315-96D0-4FE1-AAF8-7A41F30CF7DC}" dt="2021-05-27T08:06:57.389" v="561" actId="1038"/>
          <ac:picMkLst>
            <pc:docMk/>
            <pc:sldMk cId="291288072" sldId="256"/>
            <ac:picMk id="4" creationId="{00000000-0000-0000-0000-000000000000}"/>
          </ac:picMkLst>
        </pc:picChg>
      </pc:sldChg>
      <pc:sldChg chg="addSp modSp mod">
        <pc:chgData name="Garvan McFeeley" userId="d71a5db1-52d3-408a-bd4a-c67d63c36d1d" providerId="ADAL" clId="{30C66315-96D0-4FE1-AAF8-7A41F30CF7DC}" dt="2021-05-26T15:02:31.570" v="99" actId="1076"/>
        <pc:sldMkLst>
          <pc:docMk/>
          <pc:sldMk cId="4058627499" sldId="272"/>
        </pc:sldMkLst>
        <pc:spChg chg="add mod">
          <ac:chgData name="Garvan McFeeley" userId="d71a5db1-52d3-408a-bd4a-c67d63c36d1d" providerId="ADAL" clId="{30C66315-96D0-4FE1-AAF8-7A41F30CF7DC}" dt="2021-05-26T15:02:31.570" v="99" actId="1076"/>
          <ac:spMkLst>
            <pc:docMk/>
            <pc:sldMk cId="4058627499" sldId="272"/>
            <ac:spMk id="13" creationId="{39C4FF0B-72CB-4F03-80A1-C46C775D5592}"/>
          </ac:spMkLst>
        </pc:spChg>
      </pc:sldChg>
      <pc:sldChg chg="modSp mod">
        <pc:chgData name="Garvan McFeeley" userId="d71a5db1-52d3-408a-bd4a-c67d63c36d1d" providerId="ADAL" clId="{30C66315-96D0-4FE1-AAF8-7A41F30CF7DC}" dt="2021-05-26T15:17:50.464" v="555" actId="14100"/>
        <pc:sldMkLst>
          <pc:docMk/>
          <pc:sldMk cId="776626309" sldId="388"/>
        </pc:sldMkLst>
        <pc:spChg chg="mod">
          <ac:chgData name="Garvan McFeeley" userId="d71a5db1-52d3-408a-bd4a-c67d63c36d1d" providerId="ADAL" clId="{30C66315-96D0-4FE1-AAF8-7A41F30CF7DC}" dt="2021-05-26T15:17:50.464" v="555" actId="14100"/>
          <ac:spMkLst>
            <pc:docMk/>
            <pc:sldMk cId="776626309" sldId="388"/>
            <ac:spMk id="5" creationId="{F98BDB2C-FE51-4E6A-A4FE-6D03EE17782F}"/>
          </ac:spMkLst>
        </pc:spChg>
      </pc:sldChg>
      <pc:sldChg chg="modSp mod">
        <pc:chgData name="Garvan McFeeley" userId="d71a5db1-52d3-408a-bd4a-c67d63c36d1d" providerId="ADAL" clId="{30C66315-96D0-4FE1-AAF8-7A41F30CF7DC}" dt="2021-05-26T15:19:48.486" v="560" actId="1076"/>
        <pc:sldMkLst>
          <pc:docMk/>
          <pc:sldMk cId="3839023426" sldId="389"/>
        </pc:sldMkLst>
        <pc:spChg chg="mod">
          <ac:chgData name="Garvan McFeeley" userId="d71a5db1-52d3-408a-bd4a-c67d63c36d1d" providerId="ADAL" clId="{30C66315-96D0-4FE1-AAF8-7A41F30CF7DC}" dt="2021-05-26T15:19:48.486" v="560" actId="1076"/>
          <ac:spMkLst>
            <pc:docMk/>
            <pc:sldMk cId="3839023426" sldId="389"/>
            <ac:spMk id="5" creationId="{F98BDB2C-FE51-4E6A-A4FE-6D03EE17782F}"/>
          </ac:spMkLst>
        </pc:spChg>
      </pc:sldChg>
      <pc:sldChg chg="delSp modSp add mod">
        <pc:chgData name="Garvan McFeeley" userId="d71a5db1-52d3-408a-bd4a-c67d63c36d1d" providerId="ADAL" clId="{30C66315-96D0-4FE1-AAF8-7A41F30CF7DC}" dt="2021-05-26T15:09:59.161" v="467" actId="20577"/>
        <pc:sldMkLst>
          <pc:docMk/>
          <pc:sldMk cId="1188818407" sldId="391"/>
        </pc:sldMkLst>
        <pc:spChg chg="mod">
          <ac:chgData name="Garvan McFeeley" userId="d71a5db1-52d3-408a-bd4a-c67d63c36d1d" providerId="ADAL" clId="{30C66315-96D0-4FE1-AAF8-7A41F30CF7DC}" dt="2021-05-26T15:09:47.794" v="458" actId="20577"/>
          <ac:spMkLst>
            <pc:docMk/>
            <pc:sldMk cId="1188818407" sldId="391"/>
            <ac:spMk id="3" creationId="{16C8DEC8-FF7F-4E44-84CC-C914E0B8EF29}"/>
          </ac:spMkLst>
        </pc:spChg>
        <pc:spChg chg="mod">
          <ac:chgData name="Garvan McFeeley" userId="d71a5db1-52d3-408a-bd4a-c67d63c36d1d" providerId="ADAL" clId="{30C66315-96D0-4FE1-AAF8-7A41F30CF7DC}" dt="2021-05-26T15:09:59.161" v="467" actId="20577"/>
          <ac:spMkLst>
            <pc:docMk/>
            <pc:sldMk cId="1188818407" sldId="391"/>
            <ac:spMk id="4" creationId="{08DEB081-FE0A-6640-A9AA-B513F6CE253C}"/>
          </ac:spMkLst>
        </pc:spChg>
        <pc:spChg chg="del">
          <ac:chgData name="Garvan McFeeley" userId="d71a5db1-52d3-408a-bd4a-c67d63c36d1d" providerId="ADAL" clId="{30C66315-96D0-4FE1-AAF8-7A41F30CF7DC}" dt="2021-05-26T15:07:21.849" v="243" actId="478"/>
          <ac:spMkLst>
            <pc:docMk/>
            <pc:sldMk cId="1188818407" sldId="391"/>
            <ac:spMk id="6" creationId="{72F8443D-D91A-42AB-83F8-4EBAAF519609}"/>
          </ac:spMkLst>
        </pc:spChg>
      </pc:sldChg>
      <pc:sldChg chg="del">
        <pc:chgData name="Garvan McFeeley" userId="d71a5db1-52d3-408a-bd4a-c67d63c36d1d" providerId="ADAL" clId="{30C66315-96D0-4FE1-AAF8-7A41F30CF7DC}" dt="2021-05-26T15:06:06.108" v="226" actId="47"/>
        <pc:sldMkLst>
          <pc:docMk/>
          <pc:sldMk cId="698092217" sldId="394"/>
        </pc:sldMkLst>
      </pc:sldChg>
      <pc:sldChg chg="del">
        <pc:chgData name="Garvan McFeeley" userId="d71a5db1-52d3-408a-bd4a-c67d63c36d1d" providerId="ADAL" clId="{30C66315-96D0-4FE1-AAF8-7A41F30CF7DC}" dt="2021-05-26T15:06:06.666" v="227" actId="47"/>
        <pc:sldMkLst>
          <pc:docMk/>
          <pc:sldMk cId="774376855" sldId="395"/>
        </pc:sldMkLst>
      </pc:sldChg>
      <pc:sldChg chg="del">
        <pc:chgData name="Garvan McFeeley" userId="d71a5db1-52d3-408a-bd4a-c67d63c36d1d" providerId="ADAL" clId="{30C66315-96D0-4FE1-AAF8-7A41F30CF7DC}" dt="2021-05-26T15:06:07.374" v="228" actId="47"/>
        <pc:sldMkLst>
          <pc:docMk/>
          <pc:sldMk cId="1856968794" sldId="396"/>
        </pc:sldMkLst>
      </pc:sldChg>
      <pc:sldChg chg="modSp del mod">
        <pc:chgData name="Garvan McFeeley" userId="d71a5db1-52d3-408a-bd4a-c67d63c36d1d" providerId="ADAL" clId="{30C66315-96D0-4FE1-AAF8-7A41F30CF7DC}" dt="2021-05-26T15:02:35.507" v="100" actId="47"/>
        <pc:sldMkLst>
          <pc:docMk/>
          <pc:sldMk cId="1511542197" sldId="397"/>
        </pc:sldMkLst>
        <pc:spChg chg="mod">
          <ac:chgData name="Garvan McFeeley" userId="d71a5db1-52d3-408a-bd4a-c67d63c36d1d" providerId="ADAL" clId="{30C66315-96D0-4FE1-AAF8-7A41F30CF7DC}" dt="2021-05-26T15:02:08.663" v="77" actId="6549"/>
          <ac:spMkLst>
            <pc:docMk/>
            <pc:sldMk cId="1511542197" sldId="397"/>
            <ac:spMk id="5" creationId="{F98BDB2C-FE51-4E6A-A4FE-6D03EE17782F}"/>
          </ac:spMkLst>
        </pc:spChg>
      </pc:sldChg>
      <pc:sldChg chg="del">
        <pc:chgData name="Garvan McFeeley" userId="d71a5db1-52d3-408a-bd4a-c67d63c36d1d" providerId="ADAL" clId="{30C66315-96D0-4FE1-AAF8-7A41F30CF7DC}" dt="2021-05-26T15:01:50.926" v="73" actId="47"/>
        <pc:sldMkLst>
          <pc:docMk/>
          <pc:sldMk cId="668041667" sldId="398"/>
        </pc:sldMkLst>
      </pc:sldChg>
      <pc:sldChg chg="del">
        <pc:chgData name="Garvan McFeeley" userId="d71a5db1-52d3-408a-bd4a-c67d63c36d1d" providerId="ADAL" clId="{30C66315-96D0-4FE1-AAF8-7A41F30CF7DC}" dt="2021-05-26T15:01:51.996" v="74" actId="47"/>
        <pc:sldMkLst>
          <pc:docMk/>
          <pc:sldMk cId="2722536354" sldId="399"/>
        </pc:sldMkLst>
      </pc:sldChg>
      <pc:sldChg chg="del">
        <pc:chgData name="Garvan McFeeley" userId="d71a5db1-52d3-408a-bd4a-c67d63c36d1d" providerId="ADAL" clId="{30C66315-96D0-4FE1-AAF8-7A41F30CF7DC}" dt="2021-05-26T15:01:53.100" v="75" actId="47"/>
        <pc:sldMkLst>
          <pc:docMk/>
          <pc:sldMk cId="528736266" sldId="400"/>
        </pc:sldMkLst>
      </pc:sldChg>
      <pc:sldChg chg="del">
        <pc:chgData name="Garvan McFeeley" userId="d71a5db1-52d3-408a-bd4a-c67d63c36d1d" providerId="ADAL" clId="{30C66315-96D0-4FE1-AAF8-7A41F30CF7DC}" dt="2021-05-26T15:01:56.788" v="76" actId="47"/>
        <pc:sldMkLst>
          <pc:docMk/>
          <pc:sldMk cId="3146849570" sldId="401"/>
        </pc:sldMkLst>
      </pc:sldChg>
    </pc:docChg>
  </pc:docChgLst>
  <pc:docChgLst>
    <pc:chgData name="Garvan McFeeley" userId="d71a5db1-52d3-408a-bd4a-c67d63c36d1d" providerId="ADAL" clId="{9D9A51CA-40BA-4717-8DCB-C4A2A051D193}"/>
    <pc:docChg chg="undo custSel addSld delSld modSld">
      <pc:chgData name="Garvan McFeeley" userId="d71a5db1-52d3-408a-bd4a-c67d63c36d1d" providerId="ADAL" clId="{9D9A51CA-40BA-4717-8DCB-C4A2A051D193}" dt="2021-04-23T08:08:24.974" v="2121" actId="20577"/>
      <pc:docMkLst>
        <pc:docMk/>
      </pc:docMkLst>
      <pc:sldChg chg="modSp mod">
        <pc:chgData name="Garvan McFeeley" userId="d71a5db1-52d3-408a-bd4a-c67d63c36d1d" providerId="ADAL" clId="{9D9A51CA-40BA-4717-8DCB-C4A2A051D193}" dt="2021-04-23T08:07:28.309" v="2098"/>
        <pc:sldMkLst>
          <pc:docMk/>
          <pc:sldMk cId="776626309" sldId="388"/>
        </pc:sldMkLst>
        <pc:spChg chg="mod">
          <ac:chgData name="Garvan McFeeley" userId="d71a5db1-52d3-408a-bd4a-c67d63c36d1d" providerId="ADAL" clId="{9D9A51CA-40BA-4717-8DCB-C4A2A051D193}" dt="2021-04-20T09:30:03.915" v="7" actId="20577"/>
          <ac:spMkLst>
            <pc:docMk/>
            <pc:sldMk cId="776626309" sldId="388"/>
            <ac:spMk id="4" creationId="{08DEB081-FE0A-6640-A9AA-B513F6CE253C}"/>
          </ac:spMkLst>
        </pc:spChg>
        <pc:spChg chg="mod">
          <ac:chgData name="Garvan McFeeley" userId="d71a5db1-52d3-408a-bd4a-c67d63c36d1d" providerId="ADAL" clId="{9D9A51CA-40BA-4717-8DCB-C4A2A051D193}" dt="2021-04-23T08:07:28.309" v="2098"/>
          <ac:spMkLst>
            <pc:docMk/>
            <pc:sldMk cId="776626309" sldId="388"/>
            <ac:spMk id="5" creationId="{F98BDB2C-FE51-4E6A-A4FE-6D03EE17782F}"/>
          </ac:spMkLst>
        </pc:spChg>
      </pc:sldChg>
      <pc:sldChg chg="modSp mod">
        <pc:chgData name="Garvan McFeeley" userId="d71a5db1-52d3-408a-bd4a-c67d63c36d1d" providerId="ADAL" clId="{9D9A51CA-40BA-4717-8DCB-C4A2A051D193}" dt="2021-04-23T08:07:41.694" v="2099" actId="113"/>
        <pc:sldMkLst>
          <pc:docMk/>
          <pc:sldMk cId="3839023426" sldId="389"/>
        </pc:sldMkLst>
        <pc:spChg chg="mod">
          <ac:chgData name="Garvan McFeeley" userId="d71a5db1-52d3-408a-bd4a-c67d63c36d1d" providerId="ADAL" clId="{9D9A51CA-40BA-4717-8DCB-C4A2A051D193}" dt="2021-04-23T08:07:41.694" v="2099" actId="113"/>
          <ac:spMkLst>
            <pc:docMk/>
            <pc:sldMk cId="3839023426" sldId="389"/>
            <ac:spMk id="6" creationId="{72F8443D-D91A-42AB-83F8-4EBAAF519609}"/>
          </ac:spMkLst>
        </pc:spChg>
      </pc:sldChg>
      <pc:sldChg chg="modSp mod">
        <pc:chgData name="Garvan McFeeley" userId="d71a5db1-52d3-408a-bd4a-c67d63c36d1d" providerId="ADAL" clId="{9D9A51CA-40BA-4717-8DCB-C4A2A051D193}" dt="2021-04-22T13:48:22.095" v="2032" actId="20577"/>
        <pc:sldMkLst>
          <pc:docMk/>
          <pc:sldMk cId="1511542197" sldId="397"/>
        </pc:sldMkLst>
        <pc:spChg chg="mod">
          <ac:chgData name="Garvan McFeeley" userId="d71a5db1-52d3-408a-bd4a-c67d63c36d1d" providerId="ADAL" clId="{9D9A51CA-40BA-4717-8DCB-C4A2A051D193}" dt="2021-04-22T13:48:22.095" v="2032" actId="20577"/>
          <ac:spMkLst>
            <pc:docMk/>
            <pc:sldMk cId="1511542197" sldId="397"/>
            <ac:spMk id="5" creationId="{F98BDB2C-FE51-4E6A-A4FE-6D03EE17782F}"/>
          </ac:spMkLst>
        </pc:spChg>
      </pc:sldChg>
      <pc:sldChg chg="addSp delSp modSp add mod">
        <pc:chgData name="Garvan McFeeley" userId="d71a5db1-52d3-408a-bd4a-c67d63c36d1d" providerId="ADAL" clId="{9D9A51CA-40BA-4717-8DCB-C4A2A051D193}" dt="2021-04-23T08:08:24.974" v="2121" actId="20577"/>
        <pc:sldMkLst>
          <pc:docMk/>
          <pc:sldMk cId="668041667" sldId="398"/>
        </pc:sldMkLst>
        <pc:spChg chg="mod">
          <ac:chgData name="Garvan McFeeley" userId="d71a5db1-52d3-408a-bd4a-c67d63c36d1d" providerId="ADAL" clId="{9D9A51CA-40BA-4717-8DCB-C4A2A051D193}" dt="2021-04-20T16:49:27.455" v="2008" actId="20577"/>
          <ac:spMkLst>
            <pc:docMk/>
            <pc:sldMk cId="668041667" sldId="398"/>
            <ac:spMk id="4" creationId="{08DEB081-FE0A-6640-A9AA-B513F6CE253C}"/>
          </ac:spMkLst>
        </pc:spChg>
        <pc:spChg chg="add del mod">
          <ac:chgData name="Garvan McFeeley" userId="d71a5db1-52d3-408a-bd4a-c67d63c36d1d" providerId="ADAL" clId="{9D9A51CA-40BA-4717-8DCB-C4A2A051D193}" dt="2021-04-23T08:08:24.974" v="2121" actId="20577"/>
          <ac:spMkLst>
            <pc:docMk/>
            <pc:sldMk cId="668041667" sldId="398"/>
            <ac:spMk id="5" creationId="{F98BDB2C-FE51-4E6A-A4FE-6D03EE17782F}"/>
          </ac:spMkLst>
        </pc:spChg>
        <pc:spChg chg="del mod">
          <ac:chgData name="Garvan McFeeley" userId="d71a5db1-52d3-408a-bd4a-c67d63c36d1d" providerId="ADAL" clId="{9D9A51CA-40BA-4717-8DCB-C4A2A051D193}" dt="2021-04-20T16:39:57.079" v="1667" actId="478"/>
          <ac:spMkLst>
            <pc:docMk/>
            <pc:sldMk cId="668041667" sldId="398"/>
            <ac:spMk id="6" creationId="{72F8443D-D91A-42AB-83F8-4EBAAF519609}"/>
          </ac:spMkLst>
        </pc:spChg>
      </pc:sldChg>
      <pc:sldChg chg="new del">
        <pc:chgData name="Garvan McFeeley" userId="d71a5db1-52d3-408a-bd4a-c67d63c36d1d" providerId="ADAL" clId="{9D9A51CA-40BA-4717-8DCB-C4A2A051D193}" dt="2021-04-20T14:48:21.335" v="11" actId="47"/>
        <pc:sldMkLst>
          <pc:docMk/>
          <pc:sldMk cId="2484407510" sldId="398"/>
        </pc:sldMkLst>
      </pc:sldChg>
      <pc:sldChg chg="addSp delSp modSp add mod">
        <pc:chgData name="Garvan McFeeley" userId="d71a5db1-52d3-408a-bd4a-c67d63c36d1d" providerId="ADAL" clId="{9D9A51CA-40BA-4717-8DCB-C4A2A051D193}" dt="2021-04-22T14:30:17.242" v="2097" actId="20577"/>
        <pc:sldMkLst>
          <pc:docMk/>
          <pc:sldMk cId="2722536354" sldId="399"/>
        </pc:sldMkLst>
        <pc:spChg chg="add del mod">
          <ac:chgData name="Garvan McFeeley" userId="d71a5db1-52d3-408a-bd4a-c67d63c36d1d" providerId="ADAL" clId="{9D9A51CA-40BA-4717-8DCB-C4A2A051D193}" dt="2021-04-20T16:49:30.808" v="2010" actId="20577"/>
          <ac:spMkLst>
            <pc:docMk/>
            <pc:sldMk cId="2722536354" sldId="399"/>
            <ac:spMk id="4" creationId="{08DEB081-FE0A-6640-A9AA-B513F6CE253C}"/>
          </ac:spMkLst>
        </pc:spChg>
        <pc:spChg chg="mod">
          <ac:chgData name="Garvan McFeeley" userId="d71a5db1-52d3-408a-bd4a-c67d63c36d1d" providerId="ADAL" clId="{9D9A51CA-40BA-4717-8DCB-C4A2A051D193}" dt="2021-04-22T14:30:17.242" v="2097" actId="20577"/>
          <ac:spMkLst>
            <pc:docMk/>
            <pc:sldMk cId="2722536354" sldId="399"/>
            <ac:spMk id="5" creationId="{F98BDB2C-FE51-4E6A-A4FE-6D03EE17782F}"/>
          </ac:spMkLst>
        </pc:spChg>
        <pc:spChg chg="del mod">
          <ac:chgData name="Garvan McFeeley" userId="d71a5db1-52d3-408a-bd4a-c67d63c36d1d" providerId="ADAL" clId="{9D9A51CA-40BA-4717-8DCB-C4A2A051D193}" dt="2021-04-20T16:19:17.556" v="1649" actId="478"/>
          <ac:spMkLst>
            <pc:docMk/>
            <pc:sldMk cId="2722536354" sldId="399"/>
            <ac:spMk id="6" creationId="{72F8443D-D91A-42AB-83F8-4EBAAF519609}"/>
          </ac:spMkLst>
        </pc:spChg>
        <pc:spChg chg="add mod">
          <ac:chgData name="Garvan McFeeley" userId="d71a5db1-52d3-408a-bd4a-c67d63c36d1d" providerId="ADAL" clId="{9D9A51CA-40BA-4717-8DCB-C4A2A051D193}" dt="2021-04-22T13:50:34.667" v="2042" actId="571"/>
          <ac:spMkLst>
            <pc:docMk/>
            <pc:sldMk cId="2722536354" sldId="399"/>
            <ac:spMk id="11" creationId="{9ABB26C1-DEAE-4F0B-8D2E-5E6390852263}"/>
          </ac:spMkLst>
        </pc:spChg>
        <pc:picChg chg="add mod">
          <ac:chgData name="Garvan McFeeley" userId="d71a5db1-52d3-408a-bd4a-c67d63c36d1d" providerId="ADAL" clId="{9D9A51CA-40BA-4717-8DCB-C4A2A051D193}" dt="2021-04-22T13:50:38.960" v="2043" actId="1076"/>
          <ac:picMkLst>
            <pc:docMk/>
            <pc:sldMk cId="2722536354" sldId="399"/>
            <ac:picMk id="6" creationId="{04EFFDFB-ED74-4B86-81A7-A8CE02DABDCD}"/>
          </ac:picMkLst>
        </pc:picChg>
        <pc:picChg chg="add mod">
          <ac:chgData name="Garvan McFeeley" userId="d71a5db1-52d3-408a-bd4a-c67d63c36d1d" providerId="ADAL" clId="{9D9A51CA-40BA-4717-8DCB-C4A2A051D193}" dt="2021-04-22T13:50:42.746" v="2044" actId="1076"/>
          <ac:picMkLst>
            <pc:docMk/>
            <pc:sldMk cId="2722536354" sldId="399"/>
            <ac:picMk id="8" creationId="{2C80CE08-1648-4C40-8438-681967E4DA21}"/>
          </ac:picMkLst>
        </pc:picChg>
        <pc:picChg chg="mod">
          <ac:chgData name="Garvan McFeeley" userId="d71a5db1-52d3-408a-bd4a-c67d63c36d1d" providerId="ADAL" clId="{9D9A51CA-40BA-4717-8DCB-C4A2A051D193}" dt="2021-04-20T16:40:39.342" v="1673" actId="1076"/>
          <ac:picMkLst>
            <pc:docMk/>
            <pc:sldMk cId="2722536354" sldId="399"/>
            <ac:picMk id="14" creationId="{00000000-0000-0000-0000-000000000000}"/>
          </ac:picMkLst>
        </pc:picChg>
      </pc:sldChg>
      <pc:sldChg chg="modSp add mod">
        <pc:chgData name="Garvan McFeeley" userId="d71a5db1-52d3-408a-bd4a-c67d63c36d1d" providerId="ADAL" clId="{9D9A51CA-40BA-4717-8DCB-C4A2A051D193}" dt="2021-04-20T16:49:23.808" v="2006" actId="20577"/>
        <pc:sldMkLst>
          <pc:docMk/>
          <pc:sldMk cId="528736266" sldId="400"/>
        </pc:sldMkLst>
        <pc:spChg chg="mod">
          <ac:chgData name="Garvan McFeeley" userId="d71a5db1-52d3-408a-bd4a-c67d63c36d1d" providerId="ADAL" clId="{9D9A51CA-40BA-4717-8DCB-C4A2A051D193}" dt="2021-04-20T16:49:23.808" v="2006" actId="20577"/>
          <ac:spMkLst>
            <pc:docMk/>
            <pc:sldMk cId="528736266" sldId="400"/>
            <ac:spMk id="4" creationId="{08DEB081-FE0A-6640-A9AA-B513F6CE253C}"/>
          </ac:spMkLst>
        </pc:spChg>
        <pc:spChg chg="mod">
          <ac:chgData name="Garvan McFeeley" userId="d71a5db1-52d3-408a-bd4a-c67d63c36d1d" providerId="ADAL" clId="{9D9A51CA-40BA-4717-8DCB-C4A2A051D193}" dt="2021-04-20T16:49:21.767" v="2004" actId="20577"/>
          <ac:spMkLst>
            <pc:docMk/>
            <pc:sldMk cId="528736266" sldId="400"/>
            <ac:spMk id="5" creationId="{F98BDB2C-FE51-4E6A-A4FE-6D03EE17782F}"/>
          </ac:spMkLst>
        </pc:spChg>
      </pc:sldChg>
      <pc:sldChg chg="modSp add mod">
        <pc:chgData name="Garvan McFeeley" userId="d71a5db1-52d3-408a-bd4a-c67d63c36d1d" providerId="ADAL" clId="{9D9A51CA-40BA-4717-8DCB-C4A2A051D193}" dt="2021-04-20T16:52:20.590" v="2025" actId="20577"/>
        <pc:sldMkLst>
          <pc:docMk/>
          <pc:sldMk cId="3146849570" sldId="401"/>
        </pc:sldMkLst>
        <pc:spChg chg="mod">
          <ac:chgData name="Garvan McFeeley" userId="d71a5db1-52d3-408a-bd4a-c67d63c36d1d" providerId="ADAL" clId="{9D9A51CA-40BA-4717-8DCB-C4A2A051D193}" dt="2021-04-20T16:49:36.168" v="2014" actId="20577"/>
          <ac:spMkLst>
            <pc:docMk/>
            <pc:sldMk cId="3146849570" sldId="401"/>
            <ac:spMk id="4" creationId="{08DEB081-FE0A-6640-A9AA-B513F6CE253C}"/>
          </ac:spMkLst>
        </pc:spChg>
        <pc:spChg chg="mod">
          <ac:chgData name="Garvan McFeeley" userId="d71a5db1-52d3-408a-bd4a-c67d63c36d1d" providerId="ADAL" clId="{9D9A51CA-40BA-4717-8DCB-C4A2A051D193}" dt="2021-04-20T16:52:20.590" v="2025" actId="20577"/>
          <ac:spMkLst>
            <pc:docMk/>
            <pc:sldMk cId="3146849570" sldId="401"/>
            <ac:spMk id="5" creationId="{F98BDB2C-FE51-4E6A-A4FE-6D03EE17782F}"/>
          </ac:spMkLst>
        </pc:spChg>
      </pc:sldChg>
    </pc:docChg>
  </pc:docChgLst>
  <pc:docChgLst>
    <pc:chgData name="Darko Paric" userId="S::darko.paric@geantclouds.onmicrosoft.com::9f60cfdd-4b9f-4400-81e7-a82fb13b7a10" providerId="AD" clId="Web-{C128AFE5-E381-FECF-E023-8833C27C935F}"/>
    <pc:docChg chg="modSld">
      <pc:chgData name="Darko Paric" userId="S::darko.paric@geantclouds.onmicrosoft.com::9f60cfdd-4b9f-4400-81e7-a82fb13b7a10" providerId="AD" clId="Web-{C128AFE5-E381-FECF-E023-8833C27C935F}" dt="2021-04-20T20:36:53.528" v="55" actId="20577"/>
      <pc:docMkLst>
        <pc:docMk/>
      </pc:docMkLst>
      <pc:sldChg chg="modSp">
        <pc:chgData name="Darko Paric" userId="S::darko.paric@geantclouds.onmicrosoft.com::9f60cfdd-4b9f-4400-81e7-a82fb13b7a10" providerId="AD" clId="Web-{C128AFE5-E381-FECF-E023-8833C27C935F}" dt="2021-04-20T20:36:53.528" v="55" actId="20577"/>
        <pc:sldMkLst>
          <pc:docMk/>
          <pc:sldMk cId="776626309" sldId="388"/>
        </pc:sldMkLst>
        <pc:spChg chg="mod">
          <ac:chgData name="Darko Paric" userId="S::darko.paric@geantclouds.onmicrosoft.com::9f60cfdd-4b9f-4400-81e7-a82fb13b7a10" providerId="AD" clId="Web-{C128AFE5-E381-FECF-E023-8833C27C935F}" dt="2021-04-20T20:36:53.528" v="55" actId="20577"/>
          <ac:spMkLst>
            <pc:docMk/>
            <pc:sldMk cId="776626309" sldId="388"/>
            <ac:spMk id="4" creationId="{08DEB081-FE0A-6640-A9AA-B513F6CE253C}"/>
          </ac:spMkLst>
        </pc:spChg>
      </pc:sldChg>
      <pc:sldChg chg="modSp">
        <pc:chgData name="Darko Paric" userId="S::darko.paric@geantclouds.onmicrosoft.com::9f60cfdd-4b9f-4400-81e7-a82fb13b7a10" providerId="AD" clId="Web-{C128AFE5-E381-FECF-E023-8833C27C935F}" dt="2021-04-20T20:36:36.402" v="45" actId="20577"/>
        <pc:sldMkLst>
          <pc:docMk/>
          <pc:sldMk cId="3839023426" sldId="389"/>
        </pc:sldMkLst>
        <pc:spChg chg="mod">
          <ac:chgData name="Darko Paric" userId="S::darko.paric@geantclouds.onmicrosoft.com::9f60cfdd-4b9f-4400-81e7-a82fb13b7a10" providerId="AD" clId="Web-{C128AFE5-E381-FECF-E023-8833C27C935F}" dt="2021-04-20T20:36:36.402" v="45" actId="20577"/>
          <ac:spMkLst>
            <pc:docMk/>
            <pc:sldMk cId="3839023426" sldId="389"/>
            <ac:spMk id="4" creationId="{08DEB081-FE0A-6640-A9AA-B513F6CE253C}"/>
          </ac:spMkLst>
        </pc:spChg>
      </pc:sldChg>
      <pc:sldChg chg="modSp">
        <pc:chgData name="Darko Paric" userId="S::darko.paric@geantclouds.onmicrosoft.com::9f60cfdd-4b9f-4400-81e7-a82fb13b7a10" providerId="AD" clId="Web-{C128AFE5-E381-FECF-E023-8833C27C935F}" dt="2021-04-20T20:36:31.762" v="37" actId="20577"/>
        <pc:sldMkLst>
          <pc:docMk/>
          <pc:sldMk cId="4104996444" sldId="390"/>
        </pc:sldMkLst>
        <pc:spChg chg="mod">
          <ac:chgData name="Darko Paric" userId="S::darko.paric@geantclouds.onmicrosoft.com::9f60cfdd-4b9f-4400-81e7-a82fb13b7a10" providerId="AD" clId="Web-{C128AFE5-E381-FECF-E023-8833C27C935F}" dt="2021-04-20T20:36:31.762" v="37" actId="20577"/>
          <ac:spMkLst>
            <pc:docMk/>
            <pc:sldMk cId="4104996444" sldId="390"/>
            <ac:spMk id="4" creationId="{08DEB081-FE0A-6640-A9AA-B513F6CE253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78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81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48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6"/>
          <p:cNvSpPr txBox="1">
            <a:spLocks/>
          </p:cNvSpPr>
          <p:nvPr userDrawn="1"/>
        </p:nvSpPr>
        <p:spPr>
          <a:xfrm>
            <a:off x="8785191" y="6317560"/>
            <a:ext cx="1532963" cy="3320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b="0">
              <a:solidFill>
                <a:srgbClr val="03435F"/>
              </a:solidFill>
              <a:latin typeface="+mn-lt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98510" y="6317559"/>
            <a:ext cx="670560" cy="332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3EB0FA4-9B1C-4D6B-AF0A-97437B69127A}" type="slidenum">
              <a:rPr lang="en-GB" smtClean="0"/>
              <a:pPr/>
              <a:t>‹#›</a:t>
            </a:fld>
            <a:r>
              <a:rPr lang="en-GB"/>
              <a:t>     |</a:t>
            </a: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79120" y="6394450"/>
            <a:ext cx="670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0FA4-9B1C-4D6B-AF0A-97437B69127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cloudscmg@geantclouds.onmicrosof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loudscmg@geantclouds.onmicrosoft.com" TargetMode="Externa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1</a:t>
            </a:fld>
            <a:r>
              <a:rPr lang="en-GB"/>
              <a:t>     |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-7665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6"/>
          <p:cNvSpPr txBox="1">
            <a:spLocks/>
          </p:cNvSpPr>
          <p:nvPr/>
        </p:nvSpPr>
        <p:spPr>
          <a:xfrm>
            <a:off x="892439" y="2682447"/>
            <a:ext cx="5003270" cy="581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role and responsibilities of the Contract Management group (CMG</a:t>
            </a:r>
            <a:r>
              <a:rPr lang="en-IE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>
                <a:solidFill>
                  <a:schemeClr val="bg1"/>
                </a:solidFill>
              </a:rPr>
              <a:t>www.geant.org</a:t>
            </a:r>
            <a:endParaRPr lang="en-GB" sz="2000" b="0">
              <a:solidFill>
                <a:schemeClr val="bg1"/>
              </a:solidFill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dirty="0">
                <a:solidFill>
                  <a:schemeClr val="bg1"/>
                </a:solidFill>
              </a:rPr>
              <a:t>Garvan McFeeley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GÉANT - HEAnet</a:t>
            </a:r>
            <a:endParaRPr lang="en-US" sz="2200" b="1" i="0" dirty="0">
              <a:solidFill>
                <a:schemeClr val="bg1"/>
              </a:solidFill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892439" y="474087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00" b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818640" y="1960808"/>
            <a:ext cx="10321307" cy="7216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solidFill>
                  <a:schemeClr val="bg1"/>
                </a:solidFill>
              </a:rPr>
              <a:t>Framework Launch Event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1068763" y="1566525"/>
            <a:ext cx="9841832" cy="4892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0">
              <a:solidFill>
                <a:srgbClr val="06508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2</a:t>
            </a:fld>
            <a:r>
              <a:rPr lang="en-GB"/>
              <a:t>     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EB081-FE0A-6640-A9AA-B513F6CE253C}"/>
              </a:ext>
            </a:extLst>
          </p:cNvPr>
          <p:cNvSpPr txBox="1"/>
          <p:nvPr/>
        </p:nvSpPr>
        <p:spPr>
          <a:xfrm>
            <a:off x="1592347" y="684671"/>
            <a:ext cx="96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Contract Management Group (CMG) Overview</a:t>
            </a:r>
            <a:r>
              <a:rPr lang="en-IE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BDB2C-FE51-4E6A-A4FE-6D03EE17782F}"/>
              </a:ext>
            </a:extLst>
          </p:cNvPr>
          <p:cNvSpPr txBox="1"/>
          <p:nvPr/>
        </p:nvSpPr>
        <p:spPr>
          <a:xfrm>
            <a:off x="685801" y="2095535"/>
            <a:ext cx="8919754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OCRE has hand</a:t>
            </a:r>
            <a:r>
              <a:rPr lang="en-GB" sz="2400">
                <a:solidFill>
                  <a:srgbClr val="000000"/>
                </a:solidFill>
                <a:latin typeface="Calibri" panose="020F0502020204030204" pitchFamily="34" charset="0"/>
              </a:rPr>
              <a:t>ed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frameworks over to the CMG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Calibri"/>
                <a:cs typeface="Calibri"/>
              </a:rPr>
              <a:t>Take</a:t>
            </a: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 care of the day to day operations of the frameworks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Deal with Change Control Requests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 from Providers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Deal with provider queries about the framework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Gather reporting data about use of the frameworks from Providers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/>
                <a:cs typeface="Calibri"/>
              </a:rPr>
              <a:t>Contactable via 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/>
                <a:cs typeface="Calibri"/>
                <a:hlinkClick r:id="rId4"/>
              </a:rPr>
              <a:t> cloudscmg@geantclouds.onmicrosoft.com </a:t>
            </a:r>
            <a:r>
              <a:rPr lang="en-US" sz="2400" b="1" i="0">
                <a:solidFill>
                  <a:srgbClr val="000000"/>
                </a:solidFill>
                <a:effectLst/>
                <a:latin typeface="Calibri"/>
                <a:cs typeface="Calibri"/>
              </a:rPr>
              <a:t>​</a:t>
            </a:r>
          </a:p>
          <a:p>
            <a:endParaRPr lang="en-I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8443D-D91A-42AB-83F8-4EBAAF519609}"/>
              </a:ext>
            </a:extLst>
          </p:cNvPr>
          <p:cNvSpPr txBox="1"/>
          <p:nvPr/>
        </p:nvSpPr>
        <p:spPr>
          <a:xfrm>
            <a:off x="1550125" y="1578135"/>
            <a:ext cx="697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What do we do?</a:t>
            </a: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77662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1068763" y="1566525"/>
            <a:ext cx="9841832" cy="4892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0">
              <a:solidFill>
                <a:srgbClr val="06508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3</a:t>
            </a:fld>
            <a:r>
              <a:rPr lang="en-GB"/>
              <a:t>     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EB081-FE0A-6640-A9AA-B513F6CE253C}"/>
              </a:ext>
            </a:extLst>
          </p:cNvPr>
          <p:cNvSpPr txBox="1"/>
          <p:nvPr/>
        </p:nvSpPr>
        <p:spPr>
          <a:xfrm>
            <a:off x="1592347" y="684671"/>
            <a:ext cx="96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Contract Management Group Overview</a:t>
            </a:r>
            <a:r>
              <a:rPr lang="en-IE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BDB2C-FE51-4E6A-A4FE-6D03EE17782F}"/>
              </a:ext>
            </a:extLst>
          </p:cNvPr>
          <p:cNvSpPr txBox="1"/>
          <p:nvPr/>
        </p:nvSpPr>
        <p:spPr>
          <a:xfrm>
            <a:off x="417610" y="2166948"/>
            <a:ext cx="9756647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contacts in institutions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Organise workshops/events in a country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 the cloud manager in a country for national promotion efforts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Handle any part of OCRE funding calls</a:t>
            </a: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NREN queries should normally come to the Cloud Adoption Support Team</a:t>
            </a: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8443D-D91A-42AB-83F8-4EBAAF519609}"/>
              </a:ext>
            </a:extLst>
          </p:cNvPr>
          <p:cNvSpPr txBox="1"/>
          <p:nvPr/>
        </p:nvSpPr>
        <p:spPr>
          <a:xfrm>
            <a:off x="1808152" y="1566525"/>
            <a:ext cx="6975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What do we </a:t>
            </a:r>
            <a:r>
              <a:rPr lang="en-US" sz="2400" b="1"/>
              <a:t>not</a:t>
            </a:r>
            <a:r>
              <a:rPr lang="en-US" sz="2400"/>
              <a:t> do?</a:t>
            </a:r>
            <a:endParaRPr lang="en-IE" sz="2400"/>
          </a:p>
        </p:txBody>
      </p:sp>
    </p:spTree>
    <p:extLst>
      <p:ext uri="{BB962C8B-B14F-4D97-AF65-F5344CB8AC3E}">
        <p14:creationId xmlns:p14="http://schemas.microsoft.com/office/powerpoint/2010/main" val="38390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1068763" y="1566525"/>
            <a:ext cx="9841832" cy="4892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0">
              <a:solidFill>
                <a:srgbClr val="06508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4</a:t>
            </a:fld>
            <a:r>
              <a:rPr lang="en-GB"/>
              <a:t>     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EB081-FE0A-6640-A9AA-B513F6CE253C}"/>
              </a:ext>
            </a:extLst>
          </p:cNvPr>
          <p:cNvSpPr txBox="1"/>
          <p:nvPr/>
        </p:nvSpPr>
        <p:spPr>
          <a:xfrm>
            <a:off x="1592347" y="684671"/>
            <a:ext cx="96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Contract Management Group Overview</a:t>
            </a:r>
            <a:r>
              <a:rPr lang="en-IE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8443D-D91A-42AB-83F8-4EBAAF519609}"/>
              </a:ext>
            </a:extLst>
          </p:cNvPr>
          <p:cNvSpPr txBox="1"/>
          <p:nvPr/>
        </p:nvSpPr>
        <p:spPr>
          <a:xfrm>
            <a:off x="1808152" y="1566525"/>
            <a:ext cx="697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Meet the team:</a:t>
            </a:r>
            <a:endParaRPr lang="en-IE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8DEC8-FF7F-4E44-84CC-C914E0B8EF29}"/>
              </a:ext>
            </a:extLst>
          </p:cNvPr>
          <p:cNvSpPr txBox="1"/>
          <p:nvPr/>
        </p:nvSpPr>
        <p:spPr>
          <a:xfrm>
            <a:off x="1665652" y="2510606"/>
            <a:ext cx="9611948" cy="321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Garvan McFeeley 		Task Lead</a:t>
            </a:r>
          </a:p>
          <a:p>
            <a:pPr>
              <a:lnSpc>
                <a:spcPct val="150000"/>
              </a:lnSpc>
            </a:pPr>
            <a:r>
              <a:rPr lang="en-US"/>
              <a:t>Tibert Van Dijk 		CMG Lead &amp; Contract Manager</a:t>
            </a:r>
          </a:p>
          <a:p>
            <a:pPr>
              <a:lnSpc>
                <a:spcPct val="150000"/>
              </a:lnSpc>
            </a:pPr>
            <a:endParaRPr lang="en-US" sz="1200"/>
          </a:p>
          <a:p>
            <a:pPr>
              <a:lnSpc>
                <a:spcPct val="150000"/>
              </a:lnSpc>
            </a:pPr>
            <a:r>
              <a:rPr lang="pl-PL"/>
              <a:t>Branko Radojević</a:t>
            </a:r>
            <a:r>
              <a:rPr lang="en-US"/>
              <a:t>		Contract Manager</a:t>
            </a:r>
          </a:p>
          <a:p>
            <a:pPr>
              <a:lnSpc>
                <a:spcPct val="150000"/>
              </a:lnSpc>
            </a:pPr>
            <a:r>
              <a:rPr lang="en-US"/>
              <a:t>Fi Coyle			Contract Manager</a:t>
            </a:r>
          </a:p>
          <a:p>
            <a:pPr>
              <a:lnSpc>
                <a:spcPct val="150000"/>
              </a:lnSpc>
            </a:pPr>
            <a:r>
              <a:rPr lang="en-US"/>
              <a:t>Gary James		Contract Manager</a:t>
            </a:r>
          </a:p>
          <a:p>
            <a:pPr>
              <a:lnSpc>
                <a:spcPct val="150000"/>
              </a:lnSpc>
            </a:pPr>
            <a:r>
              <a:rPr lang="en-US"/>
              <a:t>Leanne Walsh		Contract Manager</a:t>
            </a:r>
          </a:p>
          <a:p>
            <a:pPr>
              <a:lnSpc>
                <a:spcPct val="150000"/>
              </a:lnSpc>
            </a:pPr>
            <a:r>
              <a:rPr lang="en-US"/>
              <a:t>Yvonne Murphy		Contract Manager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499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/>
          <p:cNvSpPr txBox="1">
            <a:spLocks/>
          </p:cNvSpPr>
          <p:nvPr/>
        </p:nvSpPr>
        <p:spPr>
          <a:xfrm>
            <a:off x="1068763" y="1566525"/>
            <a:ext cx="9841832" cy="489219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b="0">
              <a:solidFill>
                <a:srgbClr val="06508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422310" y="6292689"/>
            <a:ext cx="670560" cy="332052"/>
          </a:xfrm>
        </p:spPr>
        <p:txBody>
          <a:bodyPr/>
          <a:lstStyle/>
          <a:p>
            <a:fld id="{83EB0FA4-9B1C-4D6B-AF0A-97437B69127A}" type="slidenum">
              <a:rPr lang="en-GB" smtClean="0"/>
              <a:pPr/>
              <a:t>5</a:t>
            </a:fld>
            <a:r>
              <a:rPr lang="en-GB"/>
              <a:t>     |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DEB081-FE0A-6640-A9AA-B513F6CE253C}"/>
              </a:ext>
            </a:extLst>
          </p:cNvPr>
          <p:cNvSpPr txBox="1"/>
          <p:nvPr/>
        </p:nvSpPr>
        <p:spPr>
          <a:xfrm>
            <a:off x="1592347" y="684671"/>
            <a:ext cx="96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Contract Management - Summary</a:t>
            </a:r>
            <a:r>
              <a:rPr lang="en-IE" sz="36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8DEC8-FF7F-4E44-84CC-C914E0B8EF29}"/>
              </a:ext>
            </a:extLst>
          </p:cNvPr>
          <p:cNvSpPr txBox="1"/>
          <p:nvPr/>
        </p:nvSpPr>
        <p:spPr>
          <a:xfrm>
            <a:off x="1665652" y="2510606"/>
            <a:ext cx="961194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In General: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CMG team will be fairly invisible to the NRENs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CMG team will be very visible to the Providers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 will assist the Cloud Adoption Support as required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8818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EB0FA4-9B1C-4D6B-AF0A-97437B69127A}" type="slidenum">
              <a:rPr lang="en-GB" smtClean="0"/>
              <a:pPr/>
              <a:t>6</a:t>
            </a:fld>
            <a:r>
              <a:rPr lang="en-GB"/>
              <a:t>     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781418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882913" y="2689286"/>
            <a:ext cx="4650848" cy="5950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</a:rPr>
              <a:t>Thank you </a:t>
            </a: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82914" y="5352032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www.geant.org</a:t>
            </a: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82913" y="3528248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8895" y="6125605"/>
            <a:ext cx="2916820" cy="553998"/>
            <a:chOff x="3977522" y="5079667"/>
            <a:chExt cx="2916820" cy="553998"/>
          </a:xfrm>
        </p:grpSpPr>
        <p:sp>
          <p:nvSpPr>
            <p:cNvPr id="10" name="TextBox 9"/>
            <p:cNvSpPr txBox="1"/>
            <p:nvPr/>
          </p:nvSpPr>
          <p:spPr>
            <a:xfrm>
              <a:off x="4546191" y="5079667"/>
              <a:ext cx="2348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>
                  <a:solidFill>
                    <a:schemeClr val="bg1"/>
                  </a:solidFill>
                </a:rPr>
                <a:t>© GÉANT Association </a:t>
              </a:r>
            </a:p>
            <a:p>
              <a:r>
                <a:rPr lang="en-GB" sz="600">
                  <a:solidFill>
                    <a:schemeClr val="bg1"/>
                  </a:solidFill>
                </a:rPr>
                <a:t>As part of the GÉANT 2020 Framework Partnership Agreement (FPA), the project receives funding from the European Union's Horizon 2020 research and innovation programme under Grant Agreement No. 856726 (GN4-3).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522" y="5129039"/>
              <a:ext cx="568670" cy="36292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C4FF0B-72CB-4F03-80A1-C46C775D5592}"/>
              </a:ext>
            </a:extLst>
          </p:cNvPr>
          <p:cNvSpPr txBox="1"/>
          <p:nvPr/>
        </p:nvSpPr>
        <p:spPr>
          <a:xfrm>
            <a:off x="778361" y="3883223"/>
            <a:ext cx="8055429" cy="4648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Calibri"/>
                <a:cs typeface="Calibri"/>
                <a:hlinkClick r:id="rId5"/>
              </a:rPr>
              <a:t>cloudscmg@geantclouds.onmicrosoft.com</a:t>
            </a:r>
            <a:endParaRPr lang="en-US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8627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E9B1AA118C34F82E733F4D848DC35" ma:contentTypeVersion="14" ma:contentTypeDescription="Create a new document." ma:contentTypeScope="" ma:versionID="b73a544faead47e4d6e5157e164e3358">
  <xsd:schema xmlns:xsd="http://www.w3.org/2001/XMLSchema" xmlns:xs="http://www.w3.org/2001/XMLSchema" xmlns:p="http://schemas.microsoft.com/office/2006/metadata/properties" xmlns:ns1="http://schemas.microsoft.com/sharepoint/v3" xmlns:ns2="fe13b33b-dc4c-4fcc-a01d-1ea37eaea64b" xmlns:ns3="4eae8392-67b5-4ed5-8ccf-26b4da69c2f3" targetNamespace="http://schemas.microsoft.com/office/2006/metadata/properties" ma:root="true" ma:fieldsID="98b071339331ad632ebee9d2adc61c00" ns1:_="" ns2:_="" ns3:_="">
    <xsd:import namespace="http://schemas.microsoft.com/sharepoint/v3"/>
    <xsd:import namespace="fe13b33b-dc4c-4fcc-a01d-1ea37eaea64b"/>
    <xsd:import namespace="4eae8392-67b5-4ed5-8ccf-26b4da69c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3b33b-dc4c-4fcc-a01d-1ea37eaea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e8392-67b5-4ed5-8ccf-26b4da69c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E38A7D-CC99-481A-B1E0-91161C54D4D0}">
  <ds:schemaRefs>
    <ds:schemaRef ds:uri="4eae8392-67b5-4ed5-8ccf-26b4da69c2f3"/>
    <ds:schemaRef ds:uri="fe13b33b-dc4c-4fcc-a01d-1ea37eaea6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3D2AF9-006F-49CC-82C4-B59AD15CB5D2}">
  <ds:schemaRefs>
    <ds:schemaRef ds:uri="4eae8392-67b5-4ed5-8ccf-26b4da69c2f3"/>
    <ds:schemaRef ds:uri="fe13b33b-dc4c-4fcc-a01d-1ea37eaea64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4B164E-5940-4BEF-B129-61E8F9273D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50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Hasleham</dc:creator>
  <cp:lastModifiedBy>Garvan McFeeley</cp:lastModifiedBy>
  <cp:revision>1</cp:revision>
  <cp:lastPrinted>2021-02-05T09:56:40Z</cp:lastPrinted>
  <dcterms:created xsi:type="dcterms:W3CDTF">2017-02-13T12:05:27Z</dcterms:created>
  <dcterms:modified xsi:type="dcterms:W3CDTF">2021-05-27T08:28:35Z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0x0101004C1E9B1AA118C34F82E733F4D848DC35</vt:lpwstr>
  </property>
  <property fmtid="{D5CDD505-2E9C-101B-9397-08002B2CF9AE}" pid="3" name="AuthorIds_UIVersion_3072">
    <vt:lpwstr>12</vt:lpwstr>
  </property>
</Properties>
</file>