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9" r:id="rId2"/>
    <p:sldId id="274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092"/>
    <a:srgbClr val="F15928"/>
    <a:srgbClr val="29B473"/>
    <a:srgbClr val="2B388F"/>
    <a:srgbClr val="4DBC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8"/>
    <p:restoredTop sz="96327"/>
  </p:normalViewPr>
  <p:slideViewPr>
    <p:cSldViewPr snapToGrid="0">
      <p:cViewPr varScale="1">
        <p:scale>
          <a:sx n="152" d="100"/>
          <a:sy n="152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1FFE-3E14-D54B-89AF-041AE048C1A3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EE89-245C-514E-8941-11641E247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circles&#10;&#10;Description automatically generated">
            <a:extLst>
              <a:ext uri="{FF2B5EF4-FFF2-40B4-BE49-F238E27FC236}">
                <a16:creationId xmlns:a16="http://schemas.microsoft.com/office/drawing/2014/main" id="{3E595E5C-710E-9D5F-24CC-427DF5958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7374D-4DC1-E2F8-9D68-34892D535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02842" y="652045"/>
            <a:ext cx="2161005" cy="598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B2F9AF-BFF9-AAC2-C68C-F9BFFD6BDAAD}"/>
              </a:ext>
            </a:extLst>
          </p:cNvPr>
          <p:cNvSpPr/>
          <p:nvPr userDrawn="1"/>
        </p:nvSpPr>
        <p:spPr>
          <a:xfrm>
            <a:off x="858284" y="5718789"/>
            <a:ext cx="570466" cy="383561"/>
          </a:xfrm>
          <a:prstGeom prst="rect">
            <a:avLst/>
          </a:prstGeom>
          <a:solidFill>
            <a:srgbClr val="2C3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876E7E2-3DE2-8D11-53E4-48B1DC3CEC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6" y="5706089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9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896E-5C95-54B5-059A-4A5B6404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2" y="1"/>
            <a:ext cx="7779538" cy="100583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06DF-6B68-33C9-50D7-6FEA8D3F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2" y="1440032"/>
            <a:ext cx="10882672" cy="49260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E9A70202-9A1C-F2FA-D4BB-92DE132EE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1454" y="6422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C3092"/>
                </a:solidFill>
              </a:defRPr>
            </a:lvl1pPr>
          </a:lstStyle>
          <a:p>
            <a:fld id="{E8FBBCF6-D925-7B4D-9B17-9151C3996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6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circles&#10;&#10;Description automatically generated">
            <a:extLst>
              <a:ext uri="{FF2B5EF4-FFF2-40B4-BE49-F238E27FC236}">
                <a16:creationId xmlns:a16="http://schemas.microsoft.com/office/drawing/2014/main" id="{D0A2F1ED-5309-6670-B350-93444FD96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923" t="12073" b="69286"/>
          <a:stretch/>
        </p:blipFill>
        <p:spPr>
          <a:xfrm>
            <a:off x="-1460" y="0"/>
            <a:ext cx="12193460" cy="10186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5EA7-224A-DAD6-0EB7-85ABD6DA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982" y="1440032"/>
            <a:ext cx="10882672" cy="492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06937-2FCF-9AC3-EC7D-C0AF2030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82" y="-10160"/>
            <a:ext cx="7437699" cy="1008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06E8B-216F-926C-0C26-402F456961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5818" y="290546"/>
            <a:ext cx="1756611" cy="486132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167BE00-7549-2EE6-5B32-B8189E304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748" y="6422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C3092"/>
                </a:solidFill>
              </a:defRPr>
            </a:lvl1pPr>
          </a:lstStyle>
          <a:p>
            <a:fld id="{E8FBBCF6-D925-7B4D-9B17-9151C3996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1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38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16472-BA94-CE64-8657-FF34E6AA2AA9}"/>
              </a:ext>
            </a:extLst>
          </p:cNvPr>
          <p:cNvSpPr/>
          <p:nvPr/>
        </p:nvSpPr>
        <p:spPr>
          <a:xfrm>
            <a:off x="763642" y="2058848"/>
            <a:ext cx="6907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main title heading</a:t>
            </a:r>
            <a:endParaRPr lang="en-GB" altLang="zh-C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3075">
            <a:extLst>
              <a:ext uri="{FF2B5EF4-FFF2-40B4-BE49-F238E27FC236}">
                <a16:creationId xmlns:a16="http://schemas.microsoft.com/office/drawing/2014/main" id="{331B3789-6F09-5F04-F61A-3AE414BE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2" y="3570081"/>
            <a:ext cx="4605939" cy="13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last name, </a:t>
            </a:r>
            <a:r>
              <a:rPr lang="en-GB" alt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>
              <a:spcBef>
                <a:spcPct val="20000"/>
              </a:spcBef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| Month | Year</a:t>
            </a:r>
          </a:p>
          <a:p>
            <a:pPr>
              <a:spcBef>
                <a:spcPct val="20000"/>
              </a:spcBef>
            </a:pPr>
            <a:r>
              <a:rPr lang="en-GB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Event, date and location</a:t>
            </a:r>
          </a:p>
        </p:txBody>
      </p:sp>
      <p:sp>
        <p:nvSpPr>
          <p:cNvPr id="4" name="Rectángulo 3075">
            <a:extLst>
              <a:ext uri="{FF2B5EF4-FFF2-40B4-BE49-F238E27FC236}">
                <a16:creationId xmlns:a16="http://schemas.microsoft.com/office/drawing/2014/main" id="{EBC93946-11A1-6830-8784-D469A5151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2" y="4916514"/>
            <a:ext cx="4605939" cy="43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 | Restricted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Confidential</a:t>
            </a:r>
            <a:endParaRPr lang="en-GB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C164-177F-F2FF-5820-51D016FB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BEE6-9E14-0C88-1E9E-A8C73216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5347-784D-32AE-E969-90224380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FBBCF6-D925-7B4D-9B17-9151C3996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3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811E5-E2AB-5936-1124-2353F34F4833}"/>
              </a:ext>
            </a:extLst>
          </p:cNvPr>
          <p:cNvSpPr/>
          <p:nvPr/>
        </p:nvSpPr>
        <p:spPr>
          <a:xfrm>
            <a:off x="763642" y="2490969"/>
            <a:ext cx="8092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r>
              <a:rPr lang="en-GB" altLang="zh-CN" sz="4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348277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29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Paul Hasleham</cp:lastModifiedBy>
  <cp:revision>25</cp:revision>
  <dcterms:created xsi:type="dcterms:W3CDTF">2023-03-14T15:06:16Z</dcterms:created>
  <dcterms:modified xsi:type="dcterms:W3CDTF">2024-02-15T12:09:53Z</dcterms:modified>
</cp:coreProperties>
</file>